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11C95E-851E-4598-85D6-76119A16FFC1}" v="1" dt="2025-09-05T12:11:20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62" y="2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0C541-8E3F-3A4F-C779-FF19851D6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43CA5B-E363-F9DB-7744-ABE04DD7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8C1D3F-AD58-BCB3-E65D-58438F394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70A997-DB53-07F8-1E7B-7A1BD341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958FE5-F763-3B01-2822-6126B3526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808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1AB0A3-D248-9A25-00FE-B0FCFB9D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87A0D9-FA30-4A20-8CEA-C4C18DD1A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8DD4A1-36B6-CD5F-2AE8-9A8A57F06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1F9DAF-AEF3-0F38-22A2-46FA39C3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6B44F-76D8-444B-53E2-251A2355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87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1253A2-65E9-8E8F-0B12-00075AF31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B66D2A-3E35-6129-8AA0-7A831C3E8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2CF2BC-04E9-3890-5745-D8D069DB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A96193-CA89-8C5A-5146-15FCC6F6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CC38AA-FCD6-4290-F5D3-8D6F35060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810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CF49D-A9B7-0CF4-4812-E0549B09F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464894-263D-9E0C-97D9-25462D286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160C40-C4AA-8752-7FEC-26AB5FBD6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668B47-2DE7-7670-F078-1A71DB6F7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2A138C-A0EC-9D8B-FBDE-B3B7705C6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789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4B1F3-6C23-5DED-A432-1FC4CBAEA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0DBC9C-9CF5-0D46-7B71-B7DF302B0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5B898E-8EA4-1320-0978-A0FDD024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F08731-87BD-AC23-51D5-FD07F81E4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0E9877-7517-2DFF-BA5F-300FE2A6B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572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1939C8-732F-534B-1335-803A4C4A7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8CF502-41A9-EC5B-2F5B-BB01B0F48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6CB3BA-C910-BD65-7C43-92991DF9E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03CB01-F879-3E46-F495-484B4A46D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4EADFA-DCF1-D693-75DF-CED16A22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06F28F-4DFD-D75D-67A3-6D7BAE87F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33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EEAB9-8A6F-829E-E99B-7C83F1891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4D5B4E-1241-0C1A-6068-DC0B382B7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606DEF-072B-2B2E-6D3B-5ADF9584C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DD9DC0-60F0-1A36-3F6D-24E2E920A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1910E8-EEE7-E0CF-98D9-74437DD33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4E8A383-A299-2873-8D95-DB66FB99E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025F8A6-08D8-F683-965E-CDA4F8DAF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B544E14-6790-306B-2982-CFF05E0C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287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C3F30-D8DA-7CFC-BD0E-302D13D5A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D932EC9-47BF-D221-38F6-D21ED3832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50671C-0AE9-3CA5-802F-138B01D19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0C00BB4-41D0-F2EA-813B-8415E974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74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7EECAA-1468-B6AE-0CD5-1F6E07E94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9D015D-8ADA-F2CD-6DB2-47F7E0F12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496CD0-E63C-578E-FB63-82E62391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55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3A6175-48DA-4333-F65B-F9336B6D3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F6C3F6-96E4-F41A-ADF2-C480CA258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282C52-56C5-81E9-C822-B10A3D7C7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FFF0AC-2603-A634-CE28-D6A686A2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9849A4-9D1A-5532-F3AB-12833A4E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9F0B22-6F8D-29CB-97A4-14C200C5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67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8A0B64-6D63-93CC-DD40-E06CFB40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A4ACB19-EC46-5D08-B7C1-6A333FBCF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A97549-9500-B509-5ED0-8E4E08929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48DBAD-37E8-5565-6E90-CB82492C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48981C-B339-D957-54CB-965ACFF1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A653BB-921A-C756-6F81-E9C37053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81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A3BAC4-F5B4-179C-9A92-1E4FBDE45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646FE1-6EF6-FA20-4E40-64A21B781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75DD10-8FE7-F6B7-2486-A1E3D3B84B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DFCA32-868F-4D14-8BB3-A1B9D3AE71DC}" type="datetimeFigureOut">
              <a:rPr lang="es-ES" smtClean="0"/>
              <a:t>05/09/2025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ADF9EA-8788-3EF2-80BC-6C4ED502A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2798EB-0D48-8D93-D336-92ADDCEB1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4C0DD6-FFB8-4E8A-9D58-9E2E838BDD3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810B9-FE74-5332-3FF3-F45B63CF6AE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15100"/>
            <a:ext cx="1098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Clasificación: Interna</a:t>
            </a:r>
          </a:p>
        </p:txBody>
      </p:sp>
    </p:spTree>
    <p:extLst>
      <p:ext uri="{BB962C8B-B14F-4D97-AF65-F5344CB8AC3E}">
        <p14:creationId xmlns:p14="http://schemas.microsoft.com/office/powerpoint/2010/main" val="331671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adroTexto 80">
            <a:extLst>
              <a:ext uri="{FF2B5EF4-FFF2-40B4-BE49-F238E27FC236}">
                <a16:creationId xmlns:a16="http://schemas.microsoft.com/office/drawing/2014/main" id="{692197D7-CAEF-5AC1-8B52-D5D565CE276B}"/>
              </a:ext>
            </a:extLst>
          </p:cNvPr>
          <p:cNvSpPr txBox="1"/>
          <p:nvPr/>
        </p:nvSpPr>
        <p:spPr>
          <a:xfrm>
            <a:off x="5217393" y="962655"/>
            <a:ext cx="1757212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/>
              <a:t>Consejero Delegado</a:t>
            </a:r>
          </a:p>
          <a:p>
            <a:pPr algn="ctr"/>
            <a:r>
              <a:rPr lang="es-ES" sz="1000" dirty="0"/>
              <a:t>Alejandro Fernández Fidalgo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F7F7E9B8-08D1-D1D9-857A-AAC65C7EC99C}"/>
              </a:ext>
            </a:extLst>
          </p:cNvPr>
          <p:cNvSpPr txBox="1"/>
          <p:nvPr/>
        </p:nvSpPr>
        <p:spPr>
          <a:xfrm>
            <a:off x="5255064" y="1764008"/>
            <a:ext cx="1681871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/>
              <a:t>Director General</a:t>
            </a:r>
          </a:p>
          <a:p>
            <a:pPr algn="ctr"/>
            <a:r>
              <a:rPr lang="es-ES" sz="1000" dirty="0"/>
              <a:t>Pedro Antonio Martín Pérez</a:t>
            </a:r>
          </a:p>
        </p:txBody>
      </p: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51942E8E-2BF2-2F02-F868-58A412878456}"/>
              </a:ext>
            </a:extLst>
          </p:cNvPr>
          <p:cNvCxnSpPr>
            <a:cxnSpLocks/>
            <a:stCxn id="81" idx="2"/>
            <a:endCxn id="83" idx="0"/>
          </p:cNvCxnSpPr>
          <p:nvPr/>
        </p:nvCxnSpPr>
        <p:spPr>
          <a:xfrm>
            <a:off x="6095999" y="1393542"/>
            <a:ext cx="1" cy="370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8AE14F9-5362-F8F8-1E71-C1B16CF433EB}"/>
              </a:ext>
            </a:extLst>
          </p:cNvPr>
          <p:cNvSpPr txBox="1"/>
          <p:nvPr/>
        </p:nvSpPr>
        <p:spPr>
          <a:xfrm>
            <a:off x="5089629" y="2620577"/>
            <a:ext cx="2017188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Gerente ECOLOGISTIC SL/ LOGIRAEES SL</a:t>
            </a:r>
          </a:p>
          <a:p>
            <a:pPr algn="ctr"/>
            <a:r>
              <a:rPr lang="es-ES" sz="1000" dirty="0"/>
              <a:t>Carlos Dueñas Martínez</a:t>
            </a: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F8A7AE86-B272-1E8C-7BB2-DDAB1038E713}"/>
              </a:ext>
            </a:extLst>
          </p:cNvPr>
          <p:cNvCxnSpPr>
            <a:cxnSpLocks/>
            <a:stCxn id="83" idx="2"/>
            <a:endCxn id="91" idx="0"/>
          </p:cNvCxnSpPr>
          <p:nvPr/>
        </p:nvCxnSpPr>
        <p:spPr>
          <a:xfrm>
            <a:off x="6096000" y="2194895"/>
            <a:ext cx="2223" cy="425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9DDEDFA-B9B2-50D3-56D6-750CC48512E5}"/>
              </a:ext>
            </a:extLst>
          </p:cNvPr>
          <p:cNvSpPr txBox="1"/>
          <p:nvPr/>
        </p:nvSpPr>
        <p:spPr>
          <a:xfrm>
            <a:off x="2634211" y="2629341"/>
            <a:ext cx="1834326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Director Coordinación y Desarrollo de negocio</a:t>
            </a:r>
          </a:p>
          <a:p>
            <a:pPr algn="ctr"/>
            <a:r>
              <a:rPr lang="es-ES" sz="1000" dirty="0"/>
              <a:t>Borja Vallespín Arias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00B70E6-7558-7F3B-3809-527DB139A49C}"/>
              </a:ext>
            </a:extLst>
          </p:cNvPr>
          <p:cNvSpPr txBox="1"/>
          <p:nvPr/>
        </p:nvSpPr>
        <p:spPr>
          <a:xfrm>
            <a:off x="361637" y="2721673"/>
            <a:ext cx="1701327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Director Financiero</a:t>
            </a:r>
          </a:p>
          <a:p>
            <a:pPr algn="ctr"/>
            <a:r>
              <a:rPr lang="es-ES" sz="1000" dirty="0"/>
              <a:t>Jaime de Diego Agüera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4EB6B93-87A5-239D-3790-52725C5FABA0}"/>
              </a:ext>
            </a:extLst>
          </p:cNvPr>
          <p:cNvSpPr txBox="1"/>
          <p:nvPr/>
        </p:nvSpPr>
        <p:spPr>
          <a:xfrm>
            <a:off x="8211706" y="2620575"/>
            <a:ext cx="1779442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Directora Personas</a:t>
            </a:r>
          </a:p>
          <a:p>
            <a:pPr algn="ctr"/>
            <a:r>
              <a:rPr lang="es-ES" sz="1200" b="1" dirty="0"/>
              <a:t>y desarrollo de Talento</a:t>
            </a:r>
          </a:p>
          <a:p>
            <a:pPr algn="ctr"/>
            <a:r>
              <a:rPr lang="es-ES" sz="1000" dirty="0"/>
              <a:t>Marta Sandoval Roldán</a:t>
            </a:r>
          </a:p>
        </p:txBody>
      </p:sp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FD36A3C3-24C8-1D54-C875-1DF289936994}"/>
              </a:ext>
            </a:extLst>
          </p:cNvPr>
          <p:cNvCxnSpPr>
            <a:cxnSpLocks/>
            <a:stCxn id="83" idx="1"/>
            <a:endCxn id="15" idx="0"/>
          </p:cNvCxnSpPr>
          <p:nvPr/>
        </p:nvCxnSpPr>
        <p:spPr>
          <a:xfrm rot="10800000" flipV="1">
            <a:off x="1212302" y="1979451"/>
            <a:ext cx="4042763" cy="74222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2FECCDE-67D9-6091-F04E-AA5F8B9133B1}"/>
              </a:ext>
            </a:extLst>
          </p:cNvPr>
          <p:cNvSpPr txBox="1"/>
          <p:nvPr/>
        </p:nvSpPr>
        <p:spPr>
          <a:xfrm>
            <a:off x="138079" y="4161722"/>
            <a:ext cx="2148445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Administración</a:t>
            </a:r>
          </a:p>
          <a:p>
            <a:pPr algn="ctr"/>
            <a:r>
              <a:rPr lang="es-ES" sz="1000" dirty="0"/>
              <a:t>Jesús María Vázquez Rebaque</a:t>
            </a:r>
          </a:p>
          <a:p>
            <a:pPr algn="ctr"/>
            <a:endParaRPr lang="es-ES" sz="10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CB2636B5-34E7-F2D4-CAA7-84709DBC3414}"/>
              </a:ext>
            </a:extLst>
          </p:cNvPr>
          <p:cNvSpPr txBox="1"/>
          <p:nvPr/>
        </p:nvSpPr>
        <p:spPr>
          <a:xfrm>
            <a:off x="229511" y="5576160"/>
            <a:ext cx="194617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Equipo Administración</a:t>
            </a: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AD5019D6-5ECB-B24B-2596-63D6A077B9CD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 flipH="1">
            <a:off x="1202598" y="4931163"/>
            <a:ext cx="9704" cy="644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1AD877E0-1653-2CEC-DA62-7684D42FAFC2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>
            <a:off x="1212301" y="3152560"/>
            <a:ext cx="1" cy="10091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33C2E088-81F3-EF24-42BC-C5A966868283}"/>
              </a:ext>
            </a:extLst>
          </p:cNvPr>
          <p:cNvCxnSpPr>
            <a:cxnSpLocks/>
            <a:stCxn id="83" idx="1"/>
            <a:endCxn id="14" idx="0"/>
          </p:cNvCxnSpPr>
          <p:nvPr/>
        </p:nvCxnSpPr>
        <p:spPr>
          <a:xfrm rot="10800000" flipV="1">
            <a:off x="3551374" y="1979451"/>
            <a:ext cx="1703690" cy="649889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: angular 52">
            <a:extLst>
              <a:ext uri="{FF2B5EF4-FFF2-40B4-BE49-F238E27FC236}">
                <a16:creationId xmlns:a16="http://schemas.microsoft.com/office/drawing/2014/main" id="{4B2239C4-7802-0417-EDDB-04A2F0AA23D5}"/>
              </a:ext>
            </a:extLst>
          </p:cNvPr>
          <p:cNvCxnSpPr>
            <a:stCxn id="83" idx="3"/>
            <a:endCxn id="16" idx="0"/>
          </p:cNvCxnSpPr>
          <p:nvPr/>
        </p:nvCxnSpPr>
        <p:spPr>
          <a:xfrm>
            <a:off x="6936935" y="1979452"/>
            <a:ext cx="2164492" cy="641123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379EFE87-58CF-F90C-70D7-677C62218A15}"/>
              </a:ext>
            </a:extLst>
          </p:cNvPr>
          <p:cNvSpPr txBox="1"/>
          <p:nvPr/>
        </p:nvSpPr>
        <p:spPr>
          <a:xfrm>
            <a:off x="4433446" y="4161722"/>
            <a:ext cx="16473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Gestión</a:t>
            </a:r>
            <a:endParaRPr lang="es-ES" sz="1200" dirty="0"/>
          </a:p>
          <a:p>
            <a:pPr algn="ctr"/>
            <a:r>
              <a:rPr lang="es-ES" sz="1000" dirty="0"/>
              <a:t>Nuria Martínez Fernández</a:t>
            </a:r>
          </a:p>
          <a:p>
            <a:pPr algn="ctr"/>
            <a:endParaRPr lang="es-ES" sz="1000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4792FF6B-9A29-7BAD-CBA6-39501378E2E3}"/>
              </a:ext>
            </a:extLst>
          </p:cNvPr>
          <p:cNvSpPr txBox="1"/>
          <p:nvPr/>
        </p:nvSpPr>
        <p:spPr>
          <a:xfrm>
            <a:off x="2389656" y="4161722"/>
            <a:ext cx="191387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PRL, Excelencia y Sostenibilidad</a:t>
            </a:r>
          </a:p>
          <a:p>
            <a:pPr algn="ctr"/>
            <a:r>
              <a:rPr lang="es-ES" sz="1000" dirty="0"/>
              <a:t>Nuria Oliva Cardenal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9AFA8ED2-0192-F595-FF8D-1B1814E5DC83}"/>
              </a:ext>
            </a:extLst>
          </p:cNvPr>
          <p:cNvSpPr txBox="1"/>
          <p:nvPr/>
        </p:nvSpPr>
        <p:spPr>
          <a:xfrm>
            <a:off x="6194518" y="4161722"/>
            <a:ext cx="201718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Coordinación y proyectos</a:t>
            </a:r>
          </a:p>
          <a:p>
            <a:pPr algn="ctr"/>
            <a:r>
              <a:rPr lang="es-ES" sz="1000" dirty="0"/>
              <a:t>Raquel Segovia Rodríguez</a:t>
            </a:r>
          </a:p>
          <a:p>
            <a:pPr algn="ctr"/>
            <a:endParaRPr lang="es-ES" sz="10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290FC72-1134-3A08-1E18-A1C69644FB7B}"/>
              </a:ext>
            </a:extLst>
          </p:cNvPr>
          <p:cNvSpPr txBox="1"/>
          <p:nvPr/>
        </p:nvSpPr>
        <p:spPr>
          <a:xfrm>
            <a:off x="8330989" y="4161722"/>
            <a:ext cx="194178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Operaciones Zona Norte</a:t>
            </a:r>
          </a:p>
          <a:p>
            <a:pPr algn="ctr"/>
            <a:r>
              <a:rPr lang="es-ES" sz="1000" dirty="0"/>
              <a:t>Lorenzo Salguero Galeano</a:t>
            </a:r>
          </a:p>
          <a:p>
            <a:pPr algn="ctr"/>
            <a:endParaRPr lang="es-ES" sz="10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39DA84AC-AF63-3E24-C13A-184A040AEE3C}"/>
              </a:ext>
            </a:extLst>
          </p:cNvPr>
          <p:cNvSpPr txBox="1"/>
          <p:nvPr/>
        </p:nvSpPr>
        <p:spPr>
          <a:xfrm>
            <a:off x="10326624" y="4161722"/>
            <a:ext cx="172729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Responsable de Operaciones Zona Sur</a:t>
            </a:r>
          </a:p>
          <a:p>
            <a:pPr algn="ctr"/>
            <a:r>
              <a:rPr lang="es-ES" sz="1000" dirty="0"/>
              <a:t>Alfonso Medina Luis</a:t>
            </a:r>
          </a:p>
          <a:p>
            <a:pPr algn="ctr"/>
            <a:endParaRPr lang="es-ES" sz="1000" dirty="0"/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786D7E4-69C0-7392-792A-0C35B08A9DAE}"/>
              </a:ext>
            </a:extLst>
          </p:cNvPr>
          <p:cNvSpPr txBox="1"/>
          <p:nvPr/>
        </p:nvSpPr>
        <p:spPr>
          <a:xfrm>
            <a:off x="4409544" y="5576160"/>
            <a:ext cx="170132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Equipo de gestión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1A5DFEE6-A0AA-8153-1185-FC84FEF9AEA9}"/>
              </a:ext>
            </a:extLst>
          </p:cNvPr>
          <p:cNvSpPr txBox="1"/>
          <p:nvPr/>
        </p:nvSpPr>
        <p:spPr>
          <a:xfrm>
            <a:off x="8399796" y="5483827"/>
            <a:ext cx="1834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Delegaciones zona Norte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F0B3574D-5899-945A-D0A8-C5DD2C5D8880}"/>
              </a:ext>
            </a:extLst>
          </p:cNvPr>
          <p:cNvSpPr txBox="1"/>
          <p:nvPr/>
        </p:nvSpPr>
        <p:spPr>
          <a:xfrm>
            <a:off x="10432954" y="5483827"/>
            <a:ext cx="151201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Delegaciones zona Sur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596B4BA-E3F6-07C7-993C-C04C95E98BF2}"/>
              </a:ext>
            </a:extLst>
          </p:cNvPr>
          <p:cNvSpPr txBox="1"/>
          <p:nvPr/>
        </p:nvSpPr>
        <p:spPr>
          <a:xfrm flipH="1">
            <a:off x="2629661" y="275660"/>
            <a:ext cx="6918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ordita Bold"/>
                <a:ea typeface="Gordita Bold"/>
                <a:cs typeface="Gordita Bold"/>
                <a:sym typeface="Gordita Bold"/>
              </a:rPr>
              <a:t>ORGANIGRAMA ECOLOGISTIC S.L.</a:t>
            </a:r>
            <a:endParaRPr lang="es-ES" sz="2000" dirty="0"/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4997DD10-4336-F27B-90C6-81B98848B06D}"/>
              </a:ext>
            </a:extLst>
          </p:cNvPr>
          <p:cNvSpPr txBox="1"/>
          <p:nvPr/>
        </p:nvSpPr>
        <p:spPr>
          <a:xfrm>
            <a:off x="10326624" y="6532292"/>
            <a:ext cx="16001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/>
              <a:t>Actualizado a 05/09/2025</a:t>
            </a:r>
          </a:p>
        </p:txBody>
      </p:sp>
      <p:pic>
        <p:nvPicPr>
          <p:cNvPr id="110" name="Imagen 109">
            <a:extLst>
              <a:ext uri="{FF2B5EF4-FFF2-40B4-BE49-F238E27FC236}">
                <a16:creationId xmlns:a16="http://schemas.microsoft.com/office/drawing/2014/main" id="{DE75330F-5104-6A4A-8194-1E9501791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6624" y="167871"/>
            <a:ext cx="1616537" cy="1015797"/>
          </a:xfrm>
          <a:prstGeom prst="rect">
            <a:avLst/>
          </a:prstGeom>
        </p:spPr>
      </p:pic>
      <p:cxnSp>
        <p:nvCxnSpPr>
          <p:cNvPr id="114" name="Conector: angular 113">
            <a:extLst>
              <a:ext uri="{FF2B5EF4-FFF2-40B4-BE49-F238E27FC236}">
                <a16:creationId xmlns:a16="http://schemas.microsoft.com/office/drawing/2014/main" id="{54582C5F-071D-DE2F-0A6C-54862F4E6610}"/>
              </a:ext>
            </a:extLst>
          </p:cNvPr>
          <p:cNvCxnSpPr>
            <a:cxnSpLocks/>
            <a:stCxn id="91" idx="2"/>
            <a:endCxn id="55" idx="0"/>
          </p:cNvCxnSpPr>
          <p:nvPr/>
        </p:nvCxnSpPr>
        <p:spPr>
          <a:xfrm rot="5400000">
            <a:off x="4259612" y="2323111"/>
            <a:ext cx="925592" cy="275163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r 116">
            <a:extLst>
              <a:ext uri="{FF2B5EF4-FFF2-40B4-BE49-F238E27FC236}">
                <a16:creationId xmlns:a16="http://schemas.microsoft.com/office/drawing/2014/main" id="{6DCB4BD1-B5E8-DE80-C268-0408DCD4EA30}"/>
              </a:ext>
            </a:extLst>
          </p:cNvPr>
          <p:cNvCxnSpPr>
            <a:cxnSpLocks/>
            <a:stCxn id="91" idx="2"/>
            <a:endCxn id="54" idx="0"/>
          </p:cNvCxnSpPr>
          <p:nvPr/>
        </p:nvCxnSpPr>
        <p:spPr>
          <a:xfrm rot="5400000">
            <a:off x="5214865" y="3278364"/>
            <a:ext cx="925592" cy="841124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84F02B62-ED8F-7F2C-3FDE-77855B158AD4}"/>
              </a:ext>
            </a:extLst>
          </p:cNvPr>
          <p:cNvCxnSpPr>
            <a:cxnSpLocks/>
            <a:stCxn id="91" idx="2"/>
            <a:endCxn id="56" idx="0"/>
          </p:cNvCxnSpPr>
          <p:nvPr/>
        </p:nvCxnSpPr>
        <p:spPr>
          <a:xfrm rot="16200000" flipH="1">
            <a:off x="6187871" y="3146481"/>
            <a:ext cx="925592" cy="1104889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Conector: angular 121">
            <a:extLst>
              <a:ext uri="{FF2B5EF4-FFF2-40B4-BE49-F238E27FC236}">
                <a16:creationId xmlns:a16="http://schemas.microsoft.com/office/drawing/2014/main" id="{E3CB15D8-6708-BA65-491D-22C99E973620}"/>
              </a:ext>
            </a:extLst>
          </p:cNvPr>
          <p:cNvCxnSpPr>
            <a:cxnSpLocks/>
            <a:stCxn id="91" idx="2"/>
            <a:endCxn id="57" idx="0"/>
          </p:cNvCxnSpPr>
          <p:nvPr/>
        </p:nvCxnSpPr>
        <p:spPr>
          <a:xfrm rot="16200000" flipH="1">
            <a:off x="7237256" y="2097097"/>
            <a:ext cx="925592" cy="3203658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Conector: angular 123">
            <a:extLst>
              <a:ext uri="{FF2B5EF4-FFF2-40B4-BE49-F238E27FC236}">
                <a16:creationId xmlns:a16="http://schemas.microsoft.com/office/drawing/2014/main" id="{11C0F6AC-2338-C178-CA33-71BFC69B4269}"/>
              </a:ext>
            </a:extLst>
          </p:cNvPr>
          <p:cNvCxnSpPr>
            <a:cxnSpLocks/>
            <a:stCxn id="91" idx="2"/>
            <a:endCxn id="58" idx="0"/>
          </p:cNvCxnSpPr>
          <p:nvPr/>
        </p:nvCxnSpPr>
        <p:spPr>
          <a:xfrm rot="16200000" flipH="1">
            <a:off x="8181452" y="1152901"/>
            <a:ext cx="925592" cy="5092050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Conector recto 125">
            <a:extLst>
              <a:ext uri="{FF2B5EF4-FFF2-40B4-BE49-F238E27FC236}">
                <a16:creationId xmlns:a16="http://schemas.microsoft.com/office/drawing/2014/main" id="{9548395E-9706-C552-CAF1-E0B7450BEBC9}"/>
              </a:ext>
            </a:extLst>
          </p:cNvPr>
          <p:cNvCxnSpPr>
            <a:stCxn id="54" idx="2"/>
            <a:endCxn id="62" idx="0"/>
          </p:cNvCxnSpPr>
          <p:nvPr/>
        </p:nvCxnSpPr>
        <p:spPr>
          <a:xfrm>
            <a:off x="5257099" y="4931163"/>
            <a:ext cx="3109" cy="6449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recto 127">
            <a:extLst>
              <a:ext uri="{FF2B5EF4-FFF2-40B4-BE49-F238E27FC236}">
                <a16:creationId xmlns:a16="http://schemas.microsoft.com/office/drawing/2014/main" id="{FA422784-948D-54D3-832B-2083F077E51B}"/>
              </a:ext>
            </a:extLst>
          </p:cNvPr>
          <p:cNvCxnSpPr>
            <a:cxnSpLocks/>
            <a:stCxn id="57" idx="2"/>
            <a:endCxn id="96" idx="0"/>
          </p:cNvCxnSpPr>
          <p:nvPr/>
        </p:nvCxnSpPr>
        <p:spPr>
          <a:xfrm>
            <a:off x="9301881" y="4931163"/>
            <a:ext cx="15079" cy="5526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recto 129">
            <a:extLst>
              <a:ext uri="{FF2B5EF4-FFF2-40B4-BE49-F238E27FC236}">
                <a16:creationId xmlns:a16="http://schemas.microsoft.com/office/drawing/2014/main" id="{F47D08E1-87D0-6CAB-6BCA-7EBBBF2147F7}"/>
              </a:ext>
            </a:extLst>
          </p:cNvPr>
          <p:cNvCxnSpPr>
            <a:cxnSpLocks/>
            <a:stCxn id="58" idx="2"/>
            <a:endCxn id="97" idx="0"/>
          </p:cNvCxnSpPr>
          <p:nvPr/>
        </p:nvCxnSpPr>
        <p:spPr>
          <a:xfrm flipH="1">
            <a:off x="11188963" y="4931163"/>
            <a:ext cx="1310" cy="5526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1824A778-87F7-EA59-CE45-D687B182CAB3}"/>
              </a:ext>
            </a:extLst>
          </p:cNvPr>
          <p:cNvSpPr txBox="1"/>
          <p:nvPr/>
        </p:nvSpPr>
        <p:spPr>
          <a:xfrm>
            <a:off x="10234123" y="2784797"/>
            <a:ext cx="159624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/>
              <a:t>Unidad de apoyo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0A10C3F-FAEA-B953-5861-BB8E0B62A918}"/>
              </a:ext>
            </a:extLst>
          </p:cNvPr>
          <p:cNvCxnSpPr>
            <a:cxnSpLocks/>
            <a:stCxn id="16" idx="3"/>
            <a:endCxn id="2" idx="1"/>
          </p:cNvCxnSpPr>
          <p:nvPr/>
        </p:nvCxnSpPr>
        <p:spPr>
          <a:xfrm flipV="1">
            <a:off x="9991148" y="2923297"/>
            <a:ext cx="242975" cy="50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3705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54fa911a-c1e6-4d2c-b751-9f07e676f372">
      <Terms xmlns="http://schemas.microsoft.com/office/infopath/2007/PartnerControls"/>
    </lcf76f155ced4ddcb4097134ff3c332f>
    <TaxCatchAll xmlns="c164d289-9abb-49f1-bc5b-54d05f60f55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F345F68ED1A14EA4A57AC8862EF6E2" ma:contentTypeVersion="20" ma:contentTypeDescription="Crear nuevo documento." ma:contentTypeScope="" ma:versionID="ce02a24525fd8f14ec4a928e45c15332">
  <xsd:schema xmlns:xsd="http://www.w3.org/2001/XMLSchema" xmlns:xs="http://www.w3.org/2001/XMLSchema" xmlns:p="http://schemas.microsoft.com/office/2006/metadata/properties" xmlns:ns1="http://schemas.microsoft.com/sharepoint/v3" xmlns:ns2="54fa911a-c1e6-4d2c-b751-9f07e676f372" xmlns:ns3="c164d289-9abb-49f1-bc5b-54d05f60f559" targetNamespace="http://schemas.microsoft.com/office/2006/metadata/properties" ma:root="true" ma:fieldsID="064550ffac613f3f41ec8b6c645ad4f1" ns1:_="" ns2:_="" ns3:_="">
    <xsd:import namespace="http://schemas.microsoft.com/sharepoint/v3"/>
    <xsd:import namespace="54fa911a-c1e6-4d2c-b751-9f07e676f372"/>
    <xsd:import namespace="c164d289-9abb-49f1-bc5b-54d05f60f5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a911a-c1e6-4d2c-b751-9f07e676f3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87b3b367-fee8-4b53-8ba9-81855ffea1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4d289-9abb-49f1-bc5b-54d05f60f55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2596d67-63de-401e-a29a-560f41b073a0}" ma:internalName="TaxCatchAll" ma:showField="CatchAllData" ma:web="c164d289-9abb-49f1-bc5b-54d05f60f5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C6FE0D-C2F6-4CC8-BC9B-EB598C4C47B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ee4fea3-d1ad-4e11-bcb5-96d501b3d72f"/>
    <ds:schemaRef ds:uri="556b70de-d6c0-4144-a17c-563306efd8ce"/>
  </ds:schemaRefs>
</ds:datastoreItem>
</file>

<file path=customXml/itemProps2.xml><?xml version="1.0" encoding="utf-8"?>
<ds:datastoreItem xmlns:ds="http://schemas.openxmlformats.org/officeDocument/2006/customXml" ds:itemID="{2EA12F71-65FE-4D8C-9922-DB4330439056}"/>
</file>

<file path=customXml/itemProps3.xml><?xml version="1.0" encoding="utf-8"?>
<ds:datastoreItem xmlns:ds="http://schemas.openxmlformats.org/officeDocument/2006/customXml" ds:itemID="{08DEDD02-4539-4D91-8B81-3522BF8615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958723a-5915-4af3-b4cd-4da9a9655e8a}" enabled="1" method="Standard" siteId="{bab5b22c-d82b-452e-9cad-04f9708f4b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114</Words>
  <Application>Microsoft Office PowerPoint</Application>
  <PresentationFormat>Panorámica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Gordita 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Oliva Cardenal, Nuria</dc:creator>
  <cp:lastModifiedBy>Puerta Álvaro, María de las Mercedes</cp:lastModifiedBy>
  <cp:revision>3</cp:revision>
  <dcterms:created xsi:type="dcterms:W3CDTF">2025-09-05T11:19:22Z</dcterms:created>
  <dcterms:modified xsi:type="dcterms:W3CDTF">2025-09-05T14:33:02Z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de Office:8</vt:lpwstr>
  </property>
  <property fmtid="{D5CDD505-2E9C-101B-9397-08002B2CF9AE}" pid="3" name="ClassificationContentMarkingFooterText">
    <vt:lpwstr>Clasificación: Interna</vt:lpwstr>
  </property>
  <property fmtid="{D5CDD505-2E9C-101B-9397-08002B2CF9AE}" pid="4" name="ContentTypeId">
    <vt:lpwstr>0x01010079F345F68ED1A14EA4A57AC8862EF6E2</vt:lpwstr>
  </property>
  <property fmtid="{D5CDD505-2E9C-101B-9397-08002B2CF9AE}" pid="5" name="MediaServiceImageTags">
    <vt:lpwstr/>
  </property>
</Properties>
</file>