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BEE1F4-4520-4397-AADB-BA649403976E}" v="152" dt="2025-07-29T07:14:53.5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4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izaola Aguirrezabala, Joaquin" userId="658790bf-7cc0-4b00-bab7-f41a169838d8" providerId="ADAL" clId="{92BEE1F4-4520-4397-AADB-BA649403976E}"/>
    <pc:docChg chg="modSld">
      <pc:chgData name="Leizaola Aguirrezabala, Joaquin" userId="658790bf-7cc0-4b00-bab7-f41a169838d8" providerId="ADAL" clId="{92BEE1F4-4520-4397-AADB-BA649403976E}" dt="2025-07-29T07:14:53.570" v="150" actId="20577"/>
      <pc:docMkLst>
        <pc:docMk/>
      </pc:docMkLst>
      <pc:sldChg chg="modSp mod">
        <pc:chgData name="Leizaola Aguirrezabala, Joaquin" userId="658790bf-7cc0-4b00-bab7-f41a169838d8" providerId="ADAL" clId="{92BEE1F4-4520-4397-AADB-BA649403976E}" dt="2025-07-29T07:14:53.570" v="150" actId="20577"/>
        <pc:sldMkLst>
          <pc:docMk/>
          <pc:sldMk cId="2443718672" sldId="256"/>
        </pc:sldMkLst>
        <pc:graphicFrameChg chg="mod modGraphic">
          <ac:chgData name="Leizaola Aguirrezabala, Joaquin" userId="658790bf-7cc0-4b00-bab7-f41a169838d8" providerId="ADAL" clId="{92BEE1F4-4520-4397-AADB-BA649403976E}" dt="2025-07-29T07:14:53.570" v="150" actId="20577"/>
          <ac:graphicFrameMkLst>
            <pc:docMk/>
            <pc:sldMk cId="2443718672" sldId="256"/>
            <ac:graphicFrameMk id="4" creationId="{719FAAAA-164F-A0EF-1229-A655996D6384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BD5B43-73D4-4FFE-8F59-1969EFFF5423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8444319D-CA3F-4A04-A693-F987E6BEBCF5}">
      <dgm:prSet phldrT="[Texto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</a:rPr>
            <a:t>Dirección general</a:t>
          </a:r>
        </a:p>
        <a:p>
          <a:r>
            <a:rPr lang="es-ES" sz="1200" dirty="0">
              <a:solidFill>
                <a:schemeClr val="tx1"/>
              </a:solidFill>
            </a:rPr>
            <a:t>Joaquin Leizaola</a:t>
          </a:r>
        </a:p>
      </dgm:t>
    </dgm:pt>
    <dgm:pt modelId="{1FFD5EA5-D917-45AC-AF78-12E834124A5E}" type="parTrans" cxnId="{6107327A-909C-47AE-BBD7-B4DA352482B8}">
      <dgm:prSet/>
      <dgm:spPr/>
      <dgm:t>
        <a:bodyPr/>
        <a:lstStyle/>
        <a:p>
          <a:endParaRPr lang="es-ES"/>
        </a:p>
      </dgm:t>
    </dgm:pt>
    <dgm:pt modelId="{8F52A314-B0DC-45E2-B939-1E4D770B1A23}" type="sibTrans" cxnId="{6107327A-909C-47AE-BBD7-B4DA352482B8}">
      <dgm:prSet/>
      <dgm:spPr/>
      <dgm:t>
        <a:bodyPr/>
        <a:lstStyle/>
        <a:p>
          <a:endParaRPr lang="es-ES"/>
        </a:p>
      </dgm:t>
    </dgm:pt>
    <dgm:pt modelId="{0544DEDE-DE98-4621-9CFE-CFD838EBF812}">
      <dgm:prSet phldrT="[Texto]" custT="1"/>
      <dgm:spPr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2065" tIns="12065" rIns="12065" bIns="12065" numCol="1" spcCol="1270" anchor="ctr" anchorCtr="0"/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Dirección Financiera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Cristina de Castro</a:t>
          </a:r>
        </a:p>
      </dgm:t>
    </dgm:pt>
    <dgm:pt modelId="{044D6B53-CCBF-42F2-8E0E-BA68172A68FD}" type="parTrans" cxnId="{2D340B9A-E9DC-4114-9646-764AAFA31B1D}">
      <dgm:prSet/>
      <dgm:spPr/>
      <dgm:t>
        <a:bodyPr/>
        <a:lstStyle/>
        <a:p>
          <a:endParaRPr lang="es-ES"/>
        </a:p>
      </dgm:t>
    </dgm:pt>
    <dgm:pt modelId="{40783F7C-4797-45E3-93BA-F794B6C72A89}" type="sibTrans" cxnId="{2D340B9A-E9DC-4114-9646-764AAFA31B1D}">
      <dgm:prSet/>
      <dgm:spPr/>
      <dgm:t>
        <a:bodyPr/>
        <a:lstStyle/>
        <a:p>
          <a:endParaRPr lang="es-ES"/>
        </a:p>
      </dgm:t>
    </dgm:pt>
    <dgm:pt modelId="{A4BF45BA-503E-4A36-A005-815DB6E49711}">
      <dgm:prSet phldrT="[Texto]" custT="1"/>
      <dgm:spPr/>
      <dgm:t>
        <a:bodyPr/>
        <a:lstStyle/>
        <a:p>
          <a:r>
            <a:rPr lang="es-ES" sz="1200" dirty="0"/>
            <a:t>F. Subvencionada</a:t>
          </a:r>
        </a:p>
      </dgm:t>
    </dgm:pt>
    <dgm:pt modelId="{29BDB3FB-D82E-4EBD-B046-EC039128841D}" type="parTrans" cxnId="{A3D39127-5EF5-4010-954E-669068BEAF55}">
      <dgm:prSet/>
      <dgm:spPr/>
      <dgm:t>
        <a:bodyPr/>
        <a:lstStyle/>
        <a:p>
          <a:endParaRPr lang="es-ES"/>
        </a:p>
      </dgm:t>
    </dgm:pt>
    <dgm:pt modelId="{06C3339A-717A-450D-A8C5-37A894125CD5}" type="sibTrans" cxnId="{A3D39127-5EF5-4010-954E-669068BEAF55}">
      <dgm:prSet/>
      <dgm:spPr/>
      <dgm:t>
        <a:bodyPr/>
        <a:lstStyle/>
        <a:p>
          <a:endParaRPr lang="es-ES"/>
        </a:p>
      </dgm:t>
    </dgm:pt>
    <dgm:pt modelId="{D91E50C9-7D43-4E79-8EAB-D61C9F2E069D}">
      <dgm:prSet phldrT="[Texto]" custT="1"/>
      <dgm:spPr/>
      <dgm:t>
        <a:bodyPr/>
        <a:lstStyle/>
        <a:p>
          <a:r>
            <a:rPr lang="es-ES" sz="1200" dirty="0"/>
            <a:t>F. Bonificada</a:t>
          </a:r>
        </a:p>
      </dgm:t>
    </dgm:pt>
    <dgm:pt modelId="{81992454-F59C-4A08-A202-F85AC6757469}" type="parTrans" cxnId="{3CC6CE6C-554D-426F-859A-3D02F30F33A0}">
      <dgm:prSet/>
      <dgm:spPr/>
      <dgm:t>
        <a:bodyPr/>
        <a:lstStyle/>
        <a:p>
          <a:endParaRPr lang="es-ES"/>
        </a:p>
      </dgm:t>
    </dgm:pt>
    <dgm:pt modelId="{97608EB4-191D-4045-BE50-3C414E22007D}" type="sibTrans" cxnId="{3CC6CE6C-554D-426F-859A-3D02F30F33A0}">
      <dgm:prSet/>
      <dgm:spPr/>
      <dgm:t>
        <a:bodyPr/>
        <a:lstStyle/>
        <a:p>
          <a:endParaRPr lang="es-ES"/>
        </a:p>
      </dgm:t>
    </dgm:pt>
    <dgm:pt modelId="{31D9B84D-E488-470E-B75D-1600CCCBC170}">
      <dgm:prSet phldrT="[Texto]" custT="1"/>
      <dgm:spPr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2065" tIns="12065" rIns="12065" bIns="12065" numCol="1" spcCol="1270" anchor="ctr" anchorCtr="0"/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Dirección de Innovación y desarrollo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Álvaro Rico</a:t>
          </a:r>
        </a:p>
      </dgm:t>
    </dgm:pt>
    <dgm:pt modelId="{0084284A-F16A-4F84-A066-63332C8F34BB}" type="parTrans" cxnId="{A0C0668E-7BDC-4181-8CDE-9347D2434494}">
      <dgm:prSet/>
      <dgm:spPr/>
      <dgm:t>
        <a:bodyPr/>
        <a:lstStyle/>
        <a:p>
          <a:endParaRPr lang="es-ES"/>
        </a:p>
      </dgm:t>
    </dgm:pt>
    <dgm:pt modelId="{56245A35-8140-4C77-9B09-F457A3C949E9}" type="sibTrans" cxnId="{A0C0668E-7BDC-4181-8CDE-9347D2434494}">
      <dgm:prSet/>
      <dgm:spPr/>
      <dgm:t>
        <a:bodyPr/>
        <a:lstStyle/>
        <a:p>
          <a:endParaRPr lang="es-ES"/>
        </a:p>
      </dgm:t>
    </dgm:pt>
    <dgm:pt modelId="{0F80B1C8-F4DF-412D-9077-01F0BE30DF9D}">
      <dgm:prSet phldrT="[Texto]" custT="1"/>
      <dgm:spPr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12065" tIns="12065" rIns="12065" bIns="12065" numCol="1" spcCol="1270" anchor="ctr" anchorCtr="0"/>
        <a:lstStyle/>
        <a:p>
          <a:r>
            <a:rPr lang="es-ES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Dirección</a:t>
          </a:r>
          <a:r>
            <a:rPr lang="es-ES" sz="1200" kern="1200" dirty="0">
              <a:solidFill>
                <a:schemeClr val="tx1"/>
              </a:solidFill>
            </a:rPr>
            <a:t> </a:t>
          </a:r>
          <a:r>
            <a:rPr lang="es-ES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Personas</a:t>
          </a:r>
        </a:p>
        <a:p>
          <a:r>
            <a:rPr lang="es-ES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Víctor Toledo</a:t>
          </a:r>
        </a:p>
      </dgm:t>
    </dgm:pt>
    <dgm:pt modelId="{44162646-3DFB-4AA7-B717-E393BA5DE8CB}" type="parTrans" cxnId="{D05ECFC0-D901-49D7-A2C9-34DC774CF052}">
      <dgm:prSet/>
      <dgm:spPr/>
      <dgm:t>
        <a:bodyPr/>
        <a:lstStyle/>
        <a:p>
          <a:endParaRPr lang="es-ES"/>
        </a:p>
      </dgm:t>
    </dgm:pt>
    <dgm:pt modelId="{8A48E0DF-970F-4C17-9D57-1029E8618767}" type="sibTrans" cxnId="{D05ECFC0-D901-49D7-A2C9-34DC774CF052}">
      <dgm:prSet/>
      <dgm:spPr/>
      <dgm:t>
        <a:bodyPr/>
        <a:lstStyle/>
        <a:p>
          <a:endParaRPr lang="es-ES"/>
        </a:p>
      </dgm:t>
    </dgm:pt>
    <dgm:pt modelId="{54093F14-44B2-40CE-AEC3-2A15C6762BC2}">
      <dgm:prSet phldrT="[Texto]" custT="1"/>
      <dgm:spPr/>
      <dgm:t>
        <a:bodyPr/>
        <a:lstStyle/>
        <a:p>
          <a:r>
            <a:rPr lang="es-ES" sz="1200" dirty="0"/>
            <a:t>Dirección Área Consultoría</a:t>
          </a:r>
        </a:p>
        <a:p>
          <a:r>
            <a:rPr lang="es-ES" sz="1200"/>
            <a:t>Jorge López</a:t>
          </a:r>
          <a:endParaRPr lang="es-ES" sz="1200" dirty="0"/>
        </a:p>
      </dgm:t>
    </dgm:pt>
    <dgm:pt modelId="{58F07599-37E5-48AB-B2E0-9D5C61547FBB}" type="parTrans" cxnId="{6E136894-CFD8-43AB-BBB4-A95F99A2090D}">
      <dgm:prSet/>
      <dgm:spPr/>
      <dgm:t>
        <a:bodyPr/>
        <a:lstStyle/>
        <a:p>
          <a:endParaRPr lang="es-ES"/>
        </a:p>
      </dgm:t>
    </dgm:pt>
    <dgm:pt modelId="{453DC3FB-E745-4FF6-BE29-4A31E6120C9D}" type="sibTrans" cxnId="{6E136894-CFD8-43AB-BBB4-A95F99A2090D}">
      <dgm:prSet/>
      <dgm:spPr/>
      <dgm:t>
        <a:bodyPr/>
        <a:lstStyle/>
        <a:p>
          <a:endParaRPr lang="es-ES"/>
        </a:p>
      </dgm:t>
    </dgm:pt>
    <dgm:pt modelId="{5457CC2B-812B-4912-AE18-DC766895D38F}">
      <dgm:prSet phldrT="[Texto]" custT="1"/>
      <dgm:spPr/>
      <dgm:t>
        <a:bodyPr/>
        <a:lstStyle/>
        <a:p>
          <a:r>
            <a:rPr lang="es-ES" sz="1200" dirty="0"/>
            <a:t>Consejero Delegado</a:t>
          </a:r>
        </a:p>
        <a:p>
          <a:r>
            <a:rPr lang="es-ES" sz="1200" dirty="0"/>
            <a:t>Óscar Da Pena</a:t>
          </a:r>
        </a:p>
      </dgm:t>
    </dgm:pt>
    <dgm:pt modelId="{B28B6551-76B2-412F-B011-46B66A39D90D}" type="parTrans" cxnId="{67D7061A-310D-40B3-ACE0-3CE062F85650}">
      <dgm:prSet/>
      <dgm:spPr/>
      <dgm:t>
        <a:bodyPr/>
        <a:lstStyle/>
        <a:p>
          <a:endParaRPr lang="es-ES"/>
        </a:p>
      </dgm:t>
    </dgm:pt>
    <dgm:pt modelId="{60D3F898-9238-4A55-8E4E-8097B22D26FC}" type="sibTrans" cxnId="{67D7061A-310D-40B3-ACE0-3CE062F85650}">
      <dgm:prSet/>
      <dgm:spPr/>
      <dgm:t>
        <a:bodyPr/>
        <a:lstStyle/>
        <a:p>
          <a:endParaRPr lang="es-ES"/>
        </a:p>
      </dgm:t>
    </dgm:pt>
    <dgm:pt modelId="{E24F8EC2-5F42-45DC-8AEE-8B956B9645BB}">
      <dgm:prSet phldrT="[Texto]" custT="1"/>
      <dgm:spPr/>
      <dgm:t>
        <a:bodyPr/>
        <a:lstStyle/>
        <a:p>
          <a:r>
            <a:rPr lang="es-ES" sz="1200" dirty="0"/>
            <a:t>Proyectos</a:t>
          </a:r>
        </a:p>
      </dgm:t>
    </dgm:pt>
    <dgm:pt modelId="{0311F6E5-AA70-49BE-897C-40A0920DA718}" type="parTrans" cxnId="{D3D69576-EBD4-4F92-9534-99649D1D3885}">
      <dgm:prSet/>
      <dgm:spPr/>
      <dgm:t>
        <a:bodyPr/>
        <a:lstStyle/>
        <a:p>
          <a:endParaRPr lang="es-ES"/>
        </a:p>
      </dgm:t>
    </dgm:pt>
    <dgm:pt modelId="{8CB952D7-CCB4-48EB-994E-1E79053E1198}" type="sibTrans" cxnId="{D3D69576-EBD4-4F92-9534-99649D1D3885}">
      <dgm:prSet/>
      <dgm:spPr/>
      <dgm:t>
        <a:bodyPr/>
        <a:lstStyle/>
        <a:p>
          <a:endParaRPr lang="es-ES"/>
        </a:p>
      </dgm:t>
    </dgm:pt>
    <dgm:pt modelId="{4302B93A-55E3-44B1-AC92-FE34551680D8}" type="pres">
      <dgm:prSet presAssocID="{6BBD5B43-73D4-4FFE-8F59-1969EFFF542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F7479FD-A7E0-477C-B532-013D670F1303}" type="pres">
      <dgm:prSet presAssocID="{5457CC2B-812B-4912-AE18-DC766895D38F}" presName="hierRoot1" presStyleCnt="0">
        <dgm:presLayoutVars>
          <dgm:hierBranch val="init"/>
        </dgm:presLayoutVars>
      </dgm:prSet>
      <dgm:spPr/>
    </dgm:pt>
    <dgm:pt modelId="{055D6754-50DA-45F0-BFEB-D1A69695814F}" type="pres">
      <dgm:prSet presAssocID="{5457CC2B-812B-4912-AE18-DC766895D38F}" presName="rootComposite1" presStyleCnt="0"/>
      <dgm:spPr/>
    </dgm:pt>
    <dgm:pt modelId="{4B2FC78A-07CC-4FB7-A923-C2D24469A13C}" type="pres">
      <dgm:prSet presAssocID="{5457CC2B-812B-4912-AE18-DC766895D38F}" presName="rootText1" presStyleLbl="node0" presStyleIdx="0" presStyleCnt="1">
        <dgm:presLayoutVars>
          <dgm:chPref val="3"/>
        </dgm:presLayoutVars>
      </dgm:prSet>
      <dgm:spPr/>
    </dgm:pt>
    <dgm:pt modelId="{9FA5F1E9-3C04-4837-A44A-AA07551FD9A6}" type="pres">
      <dgm:prSet presAssocID="{5457CC2B-812B-4912-AE18-DC766895D38F}" presName="rootConnector1" presStyleLbl="node1" presStyleIdx="0" presStyleCnt="0"/>
      <dgm:spPr/>
    </dgm:pt>
    <dgm:pt modelId="{33E39104-65D4-4545-B517-7DD575771A71}" type="pres">
      <dgm:prSet presAssocID="{5457CC2B-812B-4912-AE18-DC766895D38F}" presName="hierChild2" presStyleCnt="0"/>
      <dgm:spPr/>
    </dgm:pt>
    <dgm:pt modelId="{B8D27377-016B-4D8A-8666-EA06D70CAD71}" type="pres">
      <dgm:prSet presAssocID="{1FFD5EA5-D917-45AC-AF78-12E834124A5E}" presName="Name37" presStyleLbl="parChTrans1D2" presStyleIdx="0" presStyleCnt="1"/>
      <dgm:spPr/>
    </dgm:pt>
    <dgm:pt modelId="{0CC96C32-4684-4D87-8EA1-0F6FD737D0F8}" type="pres">
      <dgm:prSet presAssocID="{8444319D-CA3F-4A04-A693-F987E6BEBCF5}" presName="hierRoot2" presStyleCnt="0">
        <dgm:presLayoutVars>
          <dgm:hierBranch val="init"/>
        </dgm:presLayoutVars>
      </dgm:prSet>
      <dgm:spPr/>
    </dgm:pt>
    <dgm:pt modelId="{F8F56D53-72B6-4B91-9C02-4839BCCC0089}" type="pres">
      <dgm:prSet presAssocID="{8444319D-CA3F-4A04-A693-F987E6BEBCF5}" presName="rootComposite" presStyleCnt="0"/>
      <dgm:spPr/>
    </dgm:pt>
    <dgm:pt modelId="{CA72E3A5-3024-4C13-BA12-32C198319FB9}" type="pres">
      <dgm:prSet presAssocID="{8444319D-CA3F-4A04-A693-F987E6BEBCF5}" presName="rootText" presStyleLbl="node2" presStyleIdx="0" presStyleCnt="1">
        <dgm:presLayoutVars>
          <dgm:chPref val="3"/>
        </dgm:presLayoutVars>
      </dgm:prSet>
      <dgm:spPr/>
    </dgm:pt>
    <dgm:pt modelId="{B8E53247-88AA-46B9-B864-14772DE0C049}" type="pres">
      <dgm:prSet presAssocID="{8444319D-CA3F-4A04-A693-F987E6BEBCF5}" presName="rootConnector" presStyleLbl="node2" presStyleIdx="0" presStyleCnt="1"/>
      <dgm:spPr/>
    </dgm:pt>
    <dgm:pt modelId="{E1626AB8-6506-4E3F-9C07-5DB157C44F80}" type="pres">
      <dgm:prSet presAssocID="{8444319D-CA3F-4A04-A693-F987E6BEBCF5}" presName="hierChild4" presStyleCnt="0"/>
      <dgm:spPr/>
    </dgm:pt>
    <dgm:pt modelId="{73B3EFEA-DF84-4191-975C-B4182DF95AC0}" type="pres">
      <dgm:prSet presAssocID="{0084284A-F16A-4F84-A066-63332C8F34BB}" presName="Name37" presStyleLbl="parChTrans1D3" presStyleIdx="0" presStyleCnt="4"/>
      <dgm:spPr/>
    </dgm:pt>
    <dgm:pt modelId="{53A99E05-0D44-4483-AD95-E2B99861CDEE}" type="pres">
      <dgm:prSet presAssocID="{31D9B84D-E488-470E-B75D-1600CCCBC170}" presName="hierRoot2" presStyleCnt="0">
        <dgm:presLayoutVars>
          <dgm:hierBranch val="init"/>
        </dgm:presLayoutVars>
      </dgm:prSet>
      <dgm:spPr/>
    </dgm:pt>
    <dgm:pt modelId="{FF26262F-4A5E-4337-89CE-89D029BAAC4C}" type="pres">
      <dgm:prSet presAssocID="{31D9B84D-E488-470E-B75D-1600CCCBC170}" presName="rootComposite" presStyleCnt="0"/>
      <dgm:spPr/>
    </dgm:pt>
    <dgm:pt modelId="{EC479BC3-DB07-446A-B197-C765DEE9C933}" type="pres">
      <dgm:prSet presAssocID="{31D9B84D-E488-470E-B75D-1600CCCBC170}" presName="rootText" presStyleLbl="node3" presStyleIdx="0" presStyleCnt="4">
        <dgm:presLayoutVars>
          <dgm:chPref val="3"/>
        </dgm:presLayoutVars>
      </dgm:prSet>
      <dgm:spPr>
        <a:xfrm>
          <a:off x="105767" y="2303776"/>
          <a:ext cx="1622226" cy="811113"/>
        </a:xfrm>
        <a:prstGeom prst="rect">
          <a:avLst/>
        </a:prstGeom>
      </dgm:spPr>
    </dgm:pt>
    <dgm:pt modelId="{07E57BE7-810E-494B-BAA3-4D749FD7F7FD}" type="pres">
      <dgm:prSet presAssocID="{31D9B84D-E488-470E-B75D-1600CCCBC170}" presName="rootConnector" presStyleLbl="node3" presStyleIdx="0" presStyleCnt="4"/>
      <dgm:spPr/>
    </dgm:pt>
    <dgm:pt modelId="{670453CF-388C-490F-91F2-2912E28B75F2}" type="pres">
      <dgm:prSet presAssocID="{31D9B84D-E488-470E-B75D-1600CCCBC170}" presName="hierChild4" presStyleCnt="0"/>
      <dgm:spPr/>
    </dgm:pt>
    <dgm:pt modelId="{65D3016B-7C51-4184-823F-DEC701BDC5BE}" type="pres">
      <dgm:prSet presAssocID="{31D9B84D-E488-470E-B75D-1600CCCBC170}" presName="hierChild5" presStyleCnt="0"/>
      <dgm:spPr/>
    </dgm:pt>
    <dgm:pt modelId="{2BBD0373-E714-415C-8681-F1793EBBF75A}" type="pres">
      <dgm:prSet presAssocID="{44162646-3DFB-4AA7-B717-E393BA5DE8CB}" presName="Name37" presStyleLbl="parChTrans1D3" presStyleIdx="1" presStyleCnt="4"/>
      <dgm:spPr/>
    </dgm:pt>
    <dgm:pt modelId="{842DE89B-A139-43FF-A788-663BFFB6CB66}" type="pres">
      <dgm:prSet presAssocID="{0F80B1C8-F4DF-412D-9077-01F0BE30DF9D}" presName="hierRoot2" presStyleCnt="0">
        <dgm:presLayoutVars>
          <dgm:hierBranch val="init"/>
        </dgm:presLayoutVars>
      </dgm:prSet>
      <dgm:spPr/>
    </dgm:pt>
    <dgm:pt modelId="{6874D340-4D57-4A1D-87AD-7B2AFDCCB18E}" type="pres">
      <dgm:prSet presAssocID="{0F80B1C8-F4DF-412D-9077-01F0BE30DF9D}" presName="rootComposite" presStyleCnt="0"/>
      <dgm:spPr/>
    </dgm:pt>
    <dgm:pt modelId="{CEA988B7-244C-4222-9F63-D2B3225B3911}" type="pres">
      <dgm:prSet presAssocID="{0F80B1C8-F4DF-412D-9077-01F0BE30DF9D}" presName="rootText" presStyleLbl="node3" presStyleIdx="1" presStyleCnt="4">
        <dgm:presLayoutVars>
          <dgm:chPref val="3"/>
        </dgm:presLayoutVars>
      </dgm:prSet>
      <dgm:spPr>
        <a:xfrm>
          <a:off x="2016794" y="1702374"/>
          <a:ext cx="1664394" cy="832197"/>
        </a:xfrm>
        <a:prstGeom prst="rect">
          <a:avLst/>
        </a:prstGeom>
      </dgm:spPr>
    </dgm:pt>
    <dgm:pt modelId="{250AA282-4BD3-4181-9822-827C8635C2AE}" type="pres">
      <dgm:prSet presAssocID="{0F80B1C8-F4DF-412D-9077-01F0BE30DF9D}" presName="rootConnector" presStyleLbl="node3" presStyleIdx="1" presStyleCnt="4"/>
      <dgm:spPr/>
    </dgm:pt>
    <dgm:pt modelId="{02A87189-CC46-4F0A-8660-716BCF76350A}" type="pres">
      <dgm:prSet presAssocID="{0F80B1C8-F4DF-412D-9077-01F0BE30DF9D}" presName="hierChild4" presStyleCnt="0"/>
      <dgm:spPr/>
    </dgm:pt>
    <dgm:pt modelId="{8236F353-894A-4FD1-9873-45BA2F35C1A0}" type="pres">
      <dgm:prSet presAssocID="{0F80B1C8-F4DF-412D-9077-01F0BE30DF9D}" presName="hierChild5" presStyleCnt="0"/>
      <dgm:spPr/>
    </dgm:pt>
    <dgm:pt modelId="{D01431F1-00DB-483C-AC80-172C857C6333}" type="pres">
      <dgm:prSet presAssocID="{044D6B53-CCBF-42F2-8E0E-BA68172A68FD}" presName="Name37" presStyleLbl="parChTrans1D3" presStyleIdx="2" presStyleCnt="4"/>
      <dgm:spPr/>
    </dgm:pt>
    <dgm:pt modelId="{55E4B7A4-B504-40F6-B8F6-D0ADE4ADAC57}" type="pres">
      <dgm:prSet presAssocID="{0544DEDE-DE98-4621-9CFE-CFD838EBF812}" presName="hierRoot2" presStyleCnt="0">
        <dgm:presLayoutVars>
          <dgm:hierBranch val="init"/>
        </dgm:presLayoutVars>
      </dgm:prSet>
      <dgm:spPr/>
    </dgm:pt>
    <dgm:pt modelId="{F7733C30-ADD2-475D-A647-188EC9029600}" type="pres">
      <dgm:prSet presAssocID="{0544DEDE-DE98-4621-9CFE-CFD838EBF812}" presName="rootComposite" presStyleCnt="0"/>
      <dgm:spPr/>
    </dgm:pt>
    <dgm:pt modelId="{726BA293-1782-4174-846F-64A63208F881}" type="pres">
      <dgm:prSet presAssocID="{0544DEDE-DE98-4621-9CFE-CFD838EBF812}" presName="rootText" presStyleLbl="node3" presStyleIdx="2" presStyleCnt="4">
        <dgm:presLayoutVars>
          <dgm:chPref val="3"/>
        </dgm:presLayoutVars>
      </dgm:prSet>
      <dgm:spPr>
        <a:xfrm>
          <a:off x="4030712" y="1702374"/>
          <a:ext cx="1664394" cy="832197"/>
        </a:xfrm>
        <a:prstGeom prst="rect">
          <a:avLst/>
        </a:prstGeom>
      </dgm:spPr>
    </dgm:pt>
    <dgm:pt modelId="{CC0757A4-BFE1-43DE-8530-E62CCB5F0EE6}" type="pres">
      <dgm:prSet presAssocID="{0544DEDE-DE98-4621-9CFE-CFD838EBF812}" presName="rootConnector" presStyleLbl="node3" presStyleIdx="2" presStyleCnt="4"/>
      <dgm:spPr/>
    </dgm:pt>
    <dgm:pt modelId="{F50B874D-DB4A-40C5-A7A3-ACB1D21D2030}" type="pres">
      <dgm:prSet presAssocID="{0544DEDE-DE98-4621-9CFE-CFD838EBF812}" presName="hierChild4" presStyleCnt="0"/>
      <dgm:spPr/>
    </dgm:pt>
    <dgm:pt modelId="{BFF5B1E5-E99A-45E9-AE2A-B9CBF27FA0A2}" type="pres">
      <dgm:prSet presAssocID="{0544DEDE-DE98-4621-9CFE-CFD838EBF812}" presName="hierChild5" presStyleCnt="0"/>
      <dgm:spPr/>
    </dgm:pt>
    <dgm:pt modelId="{9A250B15-D138-4A8D-A325-24AC638FFB4A}" type="pres">
      <dgm:prSet presAssocID="{58F07599-37E5-48AB-B2E0-9D5C61547FBB}" presName="Name37" presStyleLbl="parChTrans1D3" presStyleIdx="3" presStyleCnt="4"/>
      <dgm:spPr/>
    </dgm:pt>
    <dgm:pt modelId="{8CB0E8F3-3BCE-48A9-A9C6-0C7A184C219B}" type="pres">
      <dgm:prSet presAssocID="{54093F14-44B2-40CE-AEC3-2A15C6762BC2}" presName="hierRoot2" presStyleCnt="0">
        <dgm:presLayoutVars>
          <dgm:hierBranch val="init"/>
        </dgm:presLayoutVars>
      </dgm:prSet>
      <dgm:spPr/>
    </dgm:pt>
    <dgm:pt modelId="{1C7C3603-20F9-4F3E-B2C0-850C9485E3C0}" type="pres">
      <dgm:prSet presAssocID="{54093F14-44B2-40CE-AEC3-2A15C6762BC2}" presName="rootComposite" presStyleCnt="0"/>
      <dgm:spPr/>
    </dgm:pt>
    <dgm:pt modelId="{B9D0FCDB-076A-4BC9-8D15-984F7FB11C69}" type="pres">
      <dgm:prSet presAssocID="{54093F14-44B2-40CE-AEC3-2A15C6762BC2}" presName="rootText" presStyleLbl="node3" presStyleIdx="3" presStyleCnt="4">
        <dgm:presLayoutVars>
          <dgm:chPref val="3"/>
        </dgm:presLayoutVars>
      </dgm:prSet>
      <dgm:spPr/>
    </dgm:pt>
    <dgm:pt modelId="{907B939D-6501-4666-A84D-CD07A15CFFD5}" type="pres">
      <dgm:prSet presAssocID="{54093F14-44B2-40CE-AEC3-2A15C6762BC2}" presName="rootConnector" presStyleLbl="node3" presStyleIdx="3" presStyleCnt="4"/>
      <dgm:spPr/>
    </dgm:pt>
    <dgm:pt modelId="{B51385C2-BDC7-441E-B9DF-9F97EA0B4742}" type="pres">
      <dgm:prSet presAssocID="{54093F14-44B2-40CE-AEC3-2A15C6762BC2}" presName="hierChild4" presStyleCnt="0"/>
      <dgm:spPr/>
    </dgm:pt>
    <dgm:pt modelId="{7586DDCA-2F32-4015-85AA-15407ABCC5E7}" type="pres">
      <dgm:prSet presAssocID="{29BDB3FB-D82E-4EBD-B046-EC039128841D}" presName="Name37" presStyleLbl="parChTrans1D4" presStyleIdx="0" presStyleCnt="3"/>
      <dgm:spPr/>
    </dgm:pt>
    <dgm:pt modelId="{9295517C-71EF-4C4B-8504-A47A0DE4E366}" type="pres">
      <dgm:prSet presAssocID="{A4BF45BA-503E-4A36-A005-815DB6E49711}" presName="hierRoot2" presStyleCnt="0">
        <dgm:presLayoutVars>
          <dgm:hierBranch val="init"/>
        </dgm:presLayoutVars>
      </dgm:prSet>
      <dgm:spPr/>
    </dgm:pt>
    <dgm:pt modelId="{14B63445-4C14-46AE-95B9-6F7D0D9398C8}" type="pres">
      <dgm:prSet presAssocID="{A4BF45BA-503E-4A36-A005-815DB6E49711}" presName="rootComposite" presStyleCnt="0"/>
      <dgm:spPr/>
    </dgm:pt>
    <dgm:pt modelId="{61D9A335-B959-43CB-A70F-98803AE07F56}" type="pres">
      <dgm:prSet presAssocID="{A4BF45BA-503E-4A36-A005-815DB6E49711}" presName="rootText" presStyleLbl="node4" presStyleIdx="0" presStyleCnt="3">
        <dgm:presLayoutVars>
          <dgm:chPref val="3"/>
        </dgm:presLayoutVars>
      </dgm:prSet>
      <dgm:spPr/>
    </dgm:pt>
    <dgm:pt modelId="{6340634D-F502-4CFF-8A59-B008227DD445}" type="pres">
      <dgm:prSet presAssocID="{A4BF45BA-503E-4A36-A005-815DB6E49711}" presName="rootConnector" presStyleLbl="node4" presStyleIdx="0" presStyleCnt="3"/>
      <dgm:spPr/>
    </dgm:pt>
    <dgm:pt modelId="{DF347A2A-5022-4AE4-8258-44576F88BD67}" type="pres">
      <dgm:prSet presAssocID="{A4BF45BA-503E-4A36-A005-815DB6E49711}" presName="hierChild4" presStyleCnt="0"/>
      <dgm:spPr/>
    </dgm:pt>
    <dgm:pt modelId="{62118EE2-B7BC-4D3B-ABFB-9B76FA877263}" type="pres">
      <dgm:prSet presAssocID="{A4BF45BA-503E-4A36-A005-815DB6E49711}" presName="hierChild5" presStyleCnt="0"/>
      <dgm:spPr/>
    </dgm:pt>
    <dgm:pt modelId="{C0D638E0-1054-4E43-A69E-337FF31D7F2D}" type="pres">
      <dgm:prSet presAssocID="{81992454-F59C-4A08-A202-F85AC6757469}" presName="Name37" presStyleLbl="parChTrans1D4" presStyleIdx="1" presStyleCnt="3"/>
      <dgm:spPr/>
    </dgm:pt>
    <dgm:pt modelId="{ED03C9E4-1DB9-4542-AD91-DFD2DA489B98}" type="pres">
      <dgm:prSet presAssocID="{D91E50C9-7D43-4E79-8EAB-D61C9F2E069D}" presName="hierRoot2" presStyleCnt="0">
        <dgm:presLayoutVars>
          <dgm:hierBranch val="init"/>
        </dgm:presLayoutVars>
      </dgm:prSet>
      <dgm:spPr/>
    </dgm:pt>
    <dgm:pt modelId="{514A3C70-41DE-48F2-B090-C0CAF6EF10DA}" type="pres">
      <dgm:prSet presAssocID="{D91E50C9-7D43-4E79-8EAB-D61C9F2E069D}" presName="rootComposite" presStyleCnt="0"/>
      <dgm:spPr/>
    </dgm:pt>
    <dgm:pt modelId="{3CC4E01F-342D-47D0-8DEE-BF8013B2E69A}" type="pres">
      <dgm:prSet presAssocID="{D91E50C9-7D43-4E79-8EAB-D61C9F2E069D}" presName="rootText" presStyleLbl="node4" presStyleIdx="1" presStyleCnt="3">
        <dgm:presLayoutVars>
          <dgm:chPref val="3"/>
        </dgm:presLayoutVars>
      </dgm:prSet>
      <dgm:spPr/>
    </dgm:pt>
    <dgm:pt modelId="{E48C8EB7-D329-4E30-AC17-99D1686D8293}" type="pres">
      <dgm:prSet presAssocID="{D91E50C9-7D43-4E79-8EAB-D61C9F2E069D}" presName="rootConnector" presStyleLbl="node4" presStyleIdx="1" presStyleCnt="3"/>
      <dgm:spPr/>
    </dgm:pt>
    <dgm:pt modelId="{F08A1C06-0CBD-4844-9445-182C6CEE1526}" type="pres">
      <dgm:prSet presAssocID="{D91E50C9-7D43-4E79-8EAB-D61C9F2E069D}" presName="hierChild4" presStyleCnt="0"/>
      <dgm:spPr/>
    </dgm:pt>
    <dgm:pt modelId="{7F0D4010-CD01-4793-9E3C-275A5B0141C4}" type="pres">
      <dgm:prSet presAssocID="{D91E50C9-7D43-4E79-8EAB-D61C9F2E069D}" presName="hierChild5" presStyleCnt="0"/>
      <dgm:spPr/>
    </dgm:pt>
    <dgm:pt modelId="{149B2730-58EA-47FB-A2F2-4101EC7DA888}" type="pres">
      <dgm:prSet presAssocID="{0311F6E5-AA70-49BE-897C-40A0920DA718}" presName="Name37" presStyleLbl="parChTrans1D4" presStyleIdx="2" presStyleCnt="3"/>
      <dgm:spPr/>
    </dgm:pt>
    <dgm:pt modelId="{292B72EE-2DAC-432B-ABC9-024401976BB7}" type="pres">
      <dgm:prSet presAssocID="{E24F8EC2-5F42-45DC-8AEE-8B956B9645BB}" presName="hierRoot2" presStyleCnt="0">
        <dgm:presLayoutVars>
          <dgm:hierBranch val="init"/>
        </dgm:presLayoutVars>
      </dgm:prSet>
      <dgm:spPr/>
    </dgm:pt>
    <dgm:pt modelId="{99CC122F-CB69-4083-B6F7-80F0327A4BF6}" type="pres">
      <dgm:prSet presAssocID="{E24F8EC2-5F42-45DC-8AEE-8B956B9645BB}" presName="rootComposite" presStyleCnt="0"/>
      <dgm:spPr/>
    </dgm:pt>
    <dgm:pt modelId="{71D74200-CB53-47F9-917D-7DA2E3F907E6}" type="pres">
      <dgm:prSet presAssocID="{E24F8EC2-5F42-45DC-8AEE-8B956B9645BB}" presName="rootText" presStyleLbl="node4" presStyleIdx="2" presStyleCnt="3">
        <dgm:presLayoutVars>
          <dgm:chPref val="3"/>
        </dgm:presLayoutVars>
      </dgm:prSet>
      <dgm:spPr/>
    </dgm:pt>
    <dgm:pt modelId="{080971AA-5414-4747-AD0C-1C05A304236E}" type="pres">
      <dgm:prSet presAssocID="{E24F8EC2-5F42-45DC-8AEE-8B956B9645BB}" presName="rootConnector" presStyleLbl="node4" presStyleIdx="2" presStyleCnt="3"/>
      <dgm:spPr/>
    </dgm:pt>
    <dgm:pt modelId="{9F2F5C3E-B9C5-435D-9490-77841A3DEED1}" type="pres">
      <dgm:prSet presAssocID="{E24F8EC2-5F42-45DC-8AEE-8B956B9645BB}" presName="hierChild4" presStyleCnt="0"/>
      <dgm:spPr/>
    </dgm:pt>
    <dgm:pt modelId="{1F9F6E72-9811-402F-83C1-0F1DAD4168BF}" type="pres">
      <dgm:prSet presAssocID="{E24F8EC2-5F42-45DC-8AEE-8B956B9645BB}" presName="hierChild5" presStyleCnt="0"/>
      <dgm:spPr/>
    </dgm:pt>
    <dgm:pt modelId="{F687FC17-E001-4D41-8022-0ABAFA03A71A}" type="pres">
      <dgm:prSet presAssocID="{54093F14-44B2-40CE-AEC3-2A15C6762BC2}" presName="hierChild5" presStyleCnt="0"/>
      <dgm:spPr/>
    </dgm:pt>
    <dgm:pt modelId="{39B97CF1-A992-407C-94B7-9C42F46AE0DA}" type="pres">
      <dgm:prSet presAssocID="{8444319D-CA3F-4A04-A693-F987E6BEBCF5}" presName="hierChild5" presStyleCnt="0"/>
      <dgm:spPr/>
    </dgm:pt>
    <dgm:pt modelId="{E1B4D1F9-86FA-4269-B1A9-99561DA6D463}" type="pres">
      <dgm:prSet presAssocID="{5457CC2B-812B-4912-AE18-DC766895D38F}" presName="hierChild3" presStyleCnt="0"/>
      <dgm:spPr/>
    </dgm:pt>
  </dgm:ptLst>
  <dgm:cxnLst>
    <dgm:cxn modelId="{FA42780C-DD14-4942-B76A-05C30F1973B3}" type="presOf" srcId="{31D9B84D-E488-470E-B75D-1600CCCBC170}" destId="{EC479BC3-DB07-446A-B197-C765DEE9C933}" srcOrd="0" destOrd="0" presId="urn:microsoft.com/office/officeart/2005/8/layout/orgChart1"/>
    <dgm:cxn modelId="{37D8DC11-817B-4EDC-AFEF-4BD1AD31044F}" type="presOf" srcId="{0F80B1C8-F4DF-412D-9077-01F0BE30DF9D}" destId="{CEA988B7-244C-4222-9F63-D2B3225B3911}" srcOrd="0" destOrd="0" presId="urn:microsoft.com/office/officeart/2005/8/layout/orgChart1"/>
    <dgm:cxn modelId="{67D7061A-310D-40B3-ACE0-3CE062F85650}" srcId="{6BBD5B43-73D4-4FFE-8F59-1969EFFF5423}" destId="{5457CC2B-812B-4912-AE18-DC766895D38F}" srcOrd="0" destOrd="0" parTransId="{B28B6551-76B2-412F-B011-46B66A39D90D}" sibTransId="{60D3F898-9238-4A55-8E4E-8097B22D26FC}"/>
    <dgm:cxn modelId="{A3D39127-5EF5-4010-954E-669068BEAF55}" srcId="{54093F14-44B2-40CE-AEC3-2A15C6762BC2}" destId="{A4BF45BA-503E-4A36-A005-815DB6E49711}" srcOrd="0" destOrd="0" parTransId="{29BDB3FB-D82E-4EBD-B046-EC039128841D}" sibTransId="{06C3339A-717A-450D-A8C5-37A894125CD5}"/>
    <dgm:cxn modelId="{25DBA766-7B56-41F8-8569-8F3A7D4DA970}" type="presOf" srcId="{0084284A-F16A-4F84-A066-63332C8F34BB}" destId="{73B3EFEA-DF84-4191-975C-B4182DF95AC0}" srcOrd="0" destOrd="0" presId="urn:microsoft.com/office/officeart/2005/8/layout/orgChart1"/>
    <dgm:cxn modelId="{3CC6CE6C-554D-426F-859A-3D02F30F33A0}" srcId="{54093F14-44B2-40CE-AEC3-2A15C6762BC2}" destId="{D91E50C9-7D43-4E79-8EAB-D61C9F2E069D}" srcOrd="1" destOrd="0" parTransId="{81992454-F59C-4A08-A202-F85AC6757469}" sibTransId="{97608EB4-191D-4045-BE50-3C414E22007D}"/>
    <dgm:cxn modelId="{172C0553-18E6-4B16-8477-1283E60CBB85}" type="presOf" srcId="{044D6B53-CCBF-42F2-8E0E-BA68172A68FD}" destId="{D01431F1-00DB-483C-AC80-172C857C6333}" srcOrd="0" destOrd="0" presId="urn:microsoft.com/office/officeart/2005/8/layout/orgChart1"/>
    <dgm:cxn modelId="{D3D69576-EBD4-4F92-9534-99649D1D3885}" srcId="{54093F14-44B2-40CE-AEC3-2A15C6762BC2}" destId="{E24F8EC2-5F42-45DC-8AEE-8B956B9645BB}" srcOrd="2" destOrd="0" parTransId="{0311F6E5-AA70-49BE-897C-40A0920DA718}" sibTransId="{8CB952D7-CCB4-48EB-994E-1E79053E1198}"/>
    <dgm:cxn modelId="{1364F476-588B-4988-8648-C37702774701}" type="presOf" srcId="{31D9B84D-E488-470E-B75D-1600CCCBC170}" destId="{07E57BE7-810E-494B-BAA3-4D749FD7F7FD}" srcOrd="1" destOrd="0" presId="urn:microsoft.com/office/officeart/2005/8/layout/orgChart1"/>
    <dgm:cxn modelId="{6107327A-909C-47AE-BBD7-B4DA352482B8}" srcId="{5457CC2B-812B-4912-AE18-DC766895D38F}" destId="{8444319D-CA3F-4A04-A693-F987E6BEBCF5}" srcOrd="0" destOrd="0" parTransId="{1FFD5EA5-D917-45AC-AF78-12E834124A5E}" sibTransId="{8F52A314-B0DC-45E2-B939-1E4D770B1A23}"/>
    <dgm:cxn modelId="{1392F483-B806-48B7-9F75-A1285AD879AB}" type="presOf" srcId="{A4BF45BA-503E-4A36-A005-815DB6E49711}" destId="{61D9A335-B959-43CB-A70F-98803AE07F56}" srcOrd="0" destOrd="0" presId="urn:microsoft.com/office/officeart/2005/8/layout/orgChart1"/>
    <dgm:cxn modelId="{8361BD84-E508-4D58-AF85-E920C1D91A4F}" type="presOf" srcId="{1FFD5EA5-D917-45AC-AF78-12E834124A5E}" destId="{B8D27377-016B-4D8A-8666-EA06D70CAD71}" srcOrd="0" destOrd="0" presId="urn:microsoft.com/office/officeart/2005/8/layout/orgChart1"/>
    <dgm:cxn modelId="{A0C0668E-7BDC-4181-8CDE-9347D2434494}" srcId="{8444319D-CA3F-4A04-A693-F987E6BEBCF5}" destId="{31D9B84D-E488-470E-B75D-1600CCCBC170}" srcOrd="0" destOrd="0" parTransId="{0084284A-F16A-4F84-A066-63332C8F34BB}" sibTransId="{56245A35-8140-4C77-9B09-F457A3C949E9}"/>
    <dgm:cxn modelId="{6E136894-CFD8-43AB-BBB4-A95F99A2090D}" srcId="{8444319D-CA3F-4A04-A693-F987E6BEBCF5}" destId="{54093F14-44B2-40CE-AEC3-2A15C6762BC2}" srcOrd="3" destOrd="0" parTransId="{58F07599-37E5-48AB-B2E0-9D5C61547FBB}" sibTransId="{453DC3FB-E745-4FF6-BE29-4A31E6120C9D}"/>
    <dgm:cxn modelId="{2D340B9A-E9DC-4114-9646-764AAFA31B1D}" srcId="{8444319D-CA3F-4A04-A693-F987E6BEBCF5}" destId="{0544DEDE-DE98-4621-9CFE-CFD838EBF812}" srcOrd="2" destOrd="0" parTransId="{044D6B53-CCBF-42F2-8E0E-BA68172A68FD}" sibTransId="{40783F7C-4797-45E3-93BA-F794B6C72A89}"/>
    <dgm:cxn modelId="{BE7B129F-BE2A-4BF2-B973-18D6C59CA41B}" type="presOf" srcId="{0544DEDE-DE98-4621-9CFE-CFD838EBF812}" destId="{CC0757A4-BFE1-43DE-8530-E62CCB5F0EE6}" srcOrd="1" destOrd="0" presId="urn:microsoft.com/office/officeart/2005/8/layout/orgChart1"/>
    <dgm:cxn modelId="{E017929F-CC93-4291-BE79-86FC1A385C2D}" type="presOf" srcId="{5457CC2B-812B-4912-AE18-DC766895D38F}" destId="{9FA5F1E9-3C04-4837-A44A-AA07551FD9A6}" srcOrd="1" destOrd="0" presId="urn:microsoft.com/office/officeart/2005/8/layout/orgChart1"/>
    <dgm:cxn modelId="{89538DA1-7A80-4C4E-8E8A-44BF923C35BE}" type="presOf" srcId="{44162646-3DFB-4AA7-B717-E393BA5DE8CB}" destId="{2BBD0373-E714-415C-8681-F1793EBBF75A}" srcOrd="0" destOrd="0" presId="urn:microsoft.com/office/officeart/2005/8/layout/orgChart1"/>
    <dgm:cxn modelId="{2F1A6BA6-536E-4472-95C8-DE00D58D0CE5}" type="presOf" srcId="{D91E50C9-7D43-4E79-8EAB-D61C9F2E069D}" destId="{3CC4E01F-342D-47D0-8DEE-BF8013B2E69A}" srcOrd="0" destOrd="0" presId="urn:microsoft.com/office/officeart/2005/8/layout/orgChart1"/>
    <dgm:cxn modelId="{D06D94A7-64A3-4DF7-90B0-040E4A9F802E}" type="presOf" srcId="{29BDB3FB-D82E-4EBD-B046-EC039128841D}" destId="{7586DDCA-2F32-4015-85AA-15407ABCC5E7}" srcOrd="0" destOrd="0" presId="urn:microsoft.com/office/officeart/2005/8/layout/orgChart1"/>
    <dgm:cxn modelId="{61B98DAD-F0CC-42E4-B9E6-F19E792C79A8}" type="presOf" srcId="{58F07599-37E5-48AB-B2E0-9D5C61547FBB}" destId="{9A250B15-D138-4A8D-A325-24AC638FFB4A}" srcOrd="0" destOrd="0" presId="urn:microsoft.com/office/officeart/2005/8/layout/orgChart1"/>
    <dgm:cxn modelId="{739BCAB3-BB43-4677-9A70-2784F3D1B9B1}" type="presOf" srcId="{6BBD5B43-73D4-4FFE-8F59-1969EFFF5423}" destId="{4302B93A-55E3-44B1-AC92-FE34551680D8}" srcOrd="0" destOrd="0" presId="urn:microsoft.com/office/officeart/2005/8/layout/orgChart1"/>
    <dgm:cxn modelId="{6BF3BBB4-497F-4416-A9E3-B084B0715953}" type="presOf" srcId="{0311F6E5-AA70-49BE-897C-40A0920DA718}" destId="{149B2730-58EA-47FB-A2F2-4101EC7DA888}" srcOrd="0" destOrd="0" presId="urn:microsoft.com/office/officeart/2005/8/layout/orgChart1"/>
    <dgm:cxn modelId="{DBFEA9B8-5DE6-4390-BA1E-2A39412D714D}" type="presOf" srcId="{A4BF45BA-503E-4A36-A005-815DB6E49711}" destId="{6340634D-F502-4CFF-8A59-B008227DD445}" srcOrd="1" destOrd="0" presId="urn:microsoft.com/office/officeart/2005/8/layout/orgChart1"/>
    <dgm:cxn modelId="{C6E8BDB8-56BF-4F29-92C7-D90923EDA59A}" type="presOf" srcId="{81992454-F59C-4A08-A202-F85AC6757469}" destId="{C0D638E0-1054-4E43-A69E-337FF31D7F2D}" srcOrd="0" destOrd="0" presId="urn:microsoft.com/office/officeart/2005/8/layout/orgChart1"/>
    <dgm:cxn modelId="{D05ECFC0-D901-49D7-A2C9-34DC774CF052}" srcId="{8444319D-CA3F-4A04-A693-F987E6BEBCF5}" destId="{0F80B1C8-F4DF-412D-9077-01F0BE30DF9D}" srcOrd="1" destOrd="0" parTransId="{44162646-3DFB-4AA7-B717-E393BA5DE8CB}" sibTransId="{8A48E0DF-970F-4C17-9D57-1029E8618767}"/>
    <dgm:cxn modelId="{992FA8C9-8B65-4020-B1B2-B54B2DB33079}" type="presOf" srcId="{8444319D-CA3F-4A04-A693-F987E6BEBCF5}" destId="{CA72E3A5-3024-4C13-BA12-32C198319FB9}" srcOrd="0" destOrd="0" presId="urn:microsoft.com/office/officeart/2005/8/layout/orgChart1"/>
    <dgm:cxn modelId="{EF161BD1-EE44-4376-BA26-246C635097D0}" type="presOf" srcId="{E24F8EC2-5F42-45DC-8AEE-8B956B9645BB}" destId="{080971AA-5414-4747-AD0C-1C05A304236E}" srcOrd="1" destOrd="0" presId="urn:microsoft.com/office/officeart/2005/8/layout/orgChart1"/>
    <dgm:cxn modelId="{A641D0D1-EFF0-4912-A405-6DB432CE06B6}" type="presOf" srcId="{54093F14-44B2-40CE-AEC3-2A15C6762BC2}" destId="{B9D0FCDB-076A-4BC9-8D15-984F7FB11C69}" srcOrd="0" destOrd="0" presId="urn:microsoft.com/office/officeart/2005/8/layout/orgChart1"/>
    <dgm:cxn modelId="{F7B370D7-50A4-4C26-95BF-99B341974DCB}" type="presOf" srcId="{5457CC2B-812B-4912-AE18-DC766895D38F}" destId="{4B2FC78A-07CC-4FB7-A923-C2D24469A13C}" srcOrd="0" destOrd="0" presId="urn:microsoft.com/office/officeart/2005/8/layout/orgChart1"/>
    <dgm:cxn modelId="{397E8FD9-63A7-459C-A4E6-00C7A5B32008}" type="presOf" srcId="{0544DEDE-DE98-4621-9CFE-CFD838EBF812}" destId="{726BA293-1782-4174-846F-64A63208F881}" srcOrd="0" destOrd="0" presId="urn:microsoft.com/office/officeart/2005/8/layout/orgChart1"/>
    <dgm:cxn modelId="{CE4336E2-2414-476F-B8E1-985234E53DEA}" type="presOf" srcId="{0F80B1C8-F4DF-412D-9077-01F0BE30DF9D}" destId="{250AA282-4BD3-4181-9822-827C8635C2AE}" srcOrd="1" destOrd="0" presId="urn:microsoft.com/office/officeart/2005/8/layout/orgChart1"/>
    <dgm:cxn modelId="{199553EA-1253-4B22-82B0-9301C8066FFC}" type="presOf" srcId="{D91E50C9-7D43-4E79-8EAB-D61C9F2E069D}" destId="{E48C8EB7-D329-4E30-AC17-99D1686D8293}" srcOrd="1" destOrd="0" presId="urn:microsoft.com/office/officeart/2005/8/layout/orgChart1"/>
    <dgm:cxn modelId="{F43065F8-BB07-4EFC-BBD9-729A39BC7803}" type="presOf" srcId="{E24F8EC2-5F42-45DC-8AEE-8B956B9645BB}" destId="{71D74200-CB53-47F9-917D-7DA2E3F907E6}" srcOrd="0" destOrd="0" presId="urn:microsoft.com/office/officeart/2005/8/layout/orgChart1"/>
    <dgm:cxn modelId="{7EAF6CFD-9580-4FBE-8BE2-583D16780690}" type="presOf" srcId="{8444319D-CA3F-4A04-A693-F987E6BEBCF5}" destId="{B8E53247-88AA-46B9-B864-14772DE0C049}" srcOrd="1" destOrd="0" presId="urn:microsoft.com/office/officeart/2005/8/layout/orgChart1"/>
    <dgm:cxn modelId="{F33109FF-AD49-4F42-88DA-81A99CA609DD}" type="presOf" srcId="{54093F14-44B2-40CE-AEC3-2A15C6762BC2}" destId="{907B939D-6501-4666-A84D-CD07A15CFFD5}" srcOrd="1" destOrd="0" presId="urn:microsoft.com/office/officeart/2005/8/layout/orgChart1"/>
    <dgm:cxn modelId="{99843D0E-19D5-4532-83DA-617998561AD1}" type="presParOf" srcId="{4302B93A-55E3-44B1-AC92-FE34551680D8}" destId="{AF7479FD-A7E0-477C-B532-013D670F1303}" srcOrd="0" destOrd="0" presId="urn:microsoft.com/office/officeart/2005/8/layout/orgChart1"/>
    <dgm:cxn modelId="{61819EF6-9246-4C6B-B74D-756F01F6F05B}" type="presParOf" srcId="{AF7479FD-A7E0-477C-B532-013D670F1303}" destId="{055D6754-50DA-45F0-BFEB-D1A69695814F}" srcOrd="0" destOrd="0" presId="urn:microsoft.com/office/officeart/2005/8/layout/orgChart1"/>
    <dgm:cxn modelId="{B0CA8658-9F21-474A-8A40-344560D0ECCB}" type="presParOf" srcId="{055D6754-50DA-45F0-BFEB-D1A69695814F}" destId="{4B2FC78A-07CC-4FB7-A923-C2D24469A13C}" srcOrd="0" destOrd="0" presId="urn:microsoft.com/office/officeart/2005/8/layout/orgChart1"/>
    <dgm:cxn modelId="{689CD6FF-33B8-4AB8-880D-F34C6856B627}" type="presParOf" srcId="{055D6754-50DA-45F0-BFEB-D1A69695814F}" destId="{9FA5F1E9-3C04-4837-A44A-AA07551FD9A6}" srcOrd="1" destOrd="0" presId="urn:microsoft.com/office/officeart/2005/8/layout/orgChart1"/>
    <dgm:cxn modelId="{31CF6AB0-93D6-4670-B3B2-14B48FE8D649}" type="presParOf" srcId="{AF7479FD-A7E0-477C-B532-013D670F1303}" destId="{33E39104-65D4-4545-B517-7DD575771A71}" srcOrd="1" destOrd="0" presId="urn:microsoft.com/office/officeart/2005/8/layout/orgChart1"/>
    <dgm:cxn modelId="{3964822F-8B66-412F-B9EA-AF90788FCB09}" type="presParOf" srcId="{33E39104-65D4-4545-B517-7DD575771A71}" destId="{B8D27377-016B-4D8A-8666-EA06D70CAD71}" srcOrd="0" destOrd="0" presId="urn:microsoft.com/office/officeart/2005/8/layout/orgChart1"/>
    <dgm:cxn modelId="{03A62A83-1D3C-43DE-AD62-DD9510095791}" type="presParOf" srcId="{33E39104-65D4-4545-B517-7DD575771A71}" destId="{0CC96C32-4684-4D87-8EA1-0F6FD737D0F8}" srcOrd="1" destOrd="0" presId="urn:microsoft.com/office/officeart/2005/8/layout/orgChart1"/>
    <dgm:cxn modelId="{50CFE9D0-190B-44D6-B401-27C2DD86B6C1}" type="presParOf" srcId="{0CC96C32-4684-4D87-8EA1-0F6FD737D0F8}" destId="{F8F56D53-72B6-4B91-9C02-4839BCCC0089}" srcOrd="0" destOrd="0" presId="urn:microsoft.com/office/officeart/2005/8/layout/orgChart1"/>
    <dgm:cxn modelId="{5728AAEC-9F65-4996-8BEF-1A474BF33021}" type="presParOf" srcId="{F8F56D53-72B6-4B91-9C02-4839BCCC0089}" destId="{CA72E3A5-3024-4C13-BA12-32C198319FB9}" srcOrd="0" destOrd="0" presId="urn:microsoft.com/office/officeart/2005/8/layout/orgChart1"/>
    <dgm:cxn modelId="{C85D2ACE-5020-45AD-9410-28EA172A27A8}" type="presParOf" srcId="{F8F56D53-72B6-4B91-9C02-4839BCCC0089}" destId="{B8E53247-88AA-46B9-B864-14772DE0C049}" srcOrd="1" destOrd="0" presId="urn:microsoft.com/office/officeart/2005/8/layout/orgChart1"/>
    <dgm:cxn modelId="{BB8F4105-2DBA-43E8-AD85-496AFD1101F9}" type="presParOf" srcId="{0CC96C32-4684-4D87-8EA1-0F6FD737D0F8}" destId="{E1626AB8-6506-4E3F-9C07-5DB157C44F80}" srcOrd="1" destOrd="0" presId="urn:microsoft.com/office/officeart/2005/8/layout/orgChart1"/>
    <dgm:cxn modelId="{E4A0C09D-8C78-4112-AD1B-CFFE29D0A379}" type="presParOf" srcId="{E1626AB8-6506-4E3F-9C07-5DB157C44F80}" destId="{73B3EFEA-DF84-4191-975C-B4182DF95AC0}" srcOrd="0" destOrd="0" presId="urn:microsoft.com/office/officeart/2005/8/layout/orgChart1"/>
    <dgm:cxn modelId="{895B589E-645C-4E05-903E-A98C1FD014BE}" type="presParOf" srcId="{E1626AB8-6506-4E3F-9C07-5DB157C44F80}" destId="{53A99E05-0D44-4483-AD95-E2B99861CDEE}" srcOrd="1" destOrd="0" presId="urn:microsoft.com/office/officeart/2005/8/layout/orgChart1"/>
    <dgm:cxn modelId="{B7FF4E22-26B9-4D02-A561-83DF254E23E9}" type="presParOf" srcId="{53A99E05-0D44-4483-AD95-E2B99861CDEE}" destId="{FF26262F-4A5E-4337-89CE-89D029BAAC4C}" srcOrd="0" destOrd="0" presId="urn:microsoft.com/office/officeart/2005/8/layout/orgChart1"/>
    <dgm:cxn modelId="{FC9F7844-FA3B-4E4C-8CF3-9999C500EBCE}" type="presParOf" srcId="{FF26262F-4A5E-4337-89CE-89D029BAAC4C}" destId="{EC479BC3-DB07-446A-B197-C765DEE9C933}" srcOrd="0" destOrd="0" presId="urn:microsoft.com/office/officeart/2005/8/layout/orgChart1"/>
    <dgm:cxn modelId="{D1551023-101C-4FA3-8817-58FB5601AF72}" type="presParOf" srcId="{FF26262F-4A5E-4337-89CE-89D029BAAC4C}" destId="{07E57BE7-810E-494B-BAA3-4D749FD7F7FD}" srcOrd="1" destOrd="0" presId="urn:microsoft.com/office/officeart/2005/8/layout/orgChart1"/>
    <dgm:cxn modelId="{4AA78529-906D-42F4-B8F3-D540ECBE18DA}" type="presParOf" srcId="{53A99E05-0D44-4483-AD95-E2B99861CDEE}" destId="{670453CF-388C-490F-91F2-2912E28B75F2}" srcOrd="1" destOrd="0" presId="urn:microsoft.com/office/officeart/2005/8/layout/orgChart1"/>
    <dgm:cxn modelId="{E43C4666-8C2D-4E28-891F-5AD4F8E85BEF}" type="presParOf" srcId="{53A99E05-0D44-4483-AD95-E2B99861CDEE}" destId="{65D3016B-7C51-4184-823F-DEC701BDC5BE}" srcOrd="2" destOrd="0" presId="urn:microsoft.com/office/officeart/2005/8/layout/orgChart1"/>
    <dgm:cxn modelId="{05FADBAB-1AC2-417E-AEBF-30BB545A2FD4}" type="presParOf" srcId="{E1626AB8-6506-4E3F-9C07-5DB157C44F80}" destId="{2BBD0373-E714-415C-8681-F1793EBBF75A}" srcOrd="2" destOrd="0" presId="urn:microsoft.com/office/officeart/2005/8/layout/orgChart1"/>
    <dgm:cxn modelId="{961803AE-4822-43D9-947C-26E5EAD274E8}" type="presParOf" srcId="{E1626AB8-6506-4E3F-9C07-5DB157C44F80}" destId="{842DE89B-A139-43FF-A788-663BFFB6CB66}" srcOrd="3" destOrd="0" presId="urn:microsoft.com/office/officeart/2005/8/layout/orgChart1"/>
    <dgm:cxn modelId="{C9C1B86A-D394-433F-944C-39FCFBBA6302}" type="presParOf" srcId="{842DE89B-A139-43FF-A788-663BFFB6CB66}" destId="{6874D340-4D57-4A1D-87AD-7B2AFDCCB18E}" srcOrd="0" destOrd="0" presId="urn:microsoft.com/office/officeart/2005/8/layout/orgChart1"/>
    <dgm:cxn modelId="{5543F3B3-8EBB-4C66-BB71-F6C4C5A0EE43}" type="presParOf" srcId="{6874D340-4D57-4A1D-87AD-7B2AFDCCB18E}" destId="{CEA988B7-244C-4222-9F63-D2B3225B3911}" srcOrd="0" destOrd="0" presId="urn:microsoft.com/office/officeart/2005/8/layout/orgChart1"/>
    <dgm:cxn modelId="{41906E7D-15E8-43C0-A32D-5F1153660840}" type="presParOf" srcId="{6874D340-4D57-4A1D-87AD-7B2AFDCCB18E}" destId="{250AA282-4BD3-4181-9822-827C8635C2AE}" srcOrd="1" destOrd="0" presId="urn:microsoft.com/office/officeart/2005/8/layout/orgChart1"/>
    <dgm:cxn modelId="{933F0FF5-D687-4625-8171-7158C77C33B0}" type="presParOf" srcId="{842DE89B-A139-43FF-A788-663BFFB6CB66}" destId="{02A87189-CC46-4F0A-8660-716BCF76350A}" srcOrd="1" destOrd="0" presId="urn:microsoft.com/office/officeart/2005/8/layout/orgChart1"/>
    <dgm:cxn modelId="{F6252883-8719-4A03-8C70-4186FECB67BE}" type="presParOf" srcId="{842DE89B-A139-43FF-A788-663BFFB6CB66}" destId="{8236F353-894A-4FD1-9873-45BA2F35C1A0}" srcOrd="2" destOrd="0" presId="urn:microsoft.com/office/officeart/2005/8/layout/orgChart1"/>
    <dgm:cxn modelId="{E9BBAAD6-DA14-4D62-B4DC-9AA21E0D5500}" type="presParOf" srcId="{E1626AB8-6506-4E3F-9C07-5DB157C44F80}" destId="{D01431F1-00DB-483C-AC80-172C857C6333}" srcOrd="4" destOrd="0" presId="urn:microsoft.com/office/officeart/2005/8/layout/orgChart1"/>
    <dgm:cxn modelId="{F6C7B405-7BAD-42D7-A7FF-59E5740113D7}" type="presParOf" srcId="{E1626AB8-6506-4E3F-9C07-5DB157C44F80}" destId="{55E4B7A4-B504-40F6-B8F6-D0ADE4ADAC57}" srcOrd="5" destOrd="0" presId="urn:microsoft.com/office/officeart/2005/8/layout/orgChart1"/>
    <dgm:cxn modelId="{5FED1E64-74C9-48B8-8761-A3F549809DF8}" type="presParOf" srcId="{55E4B7A4-B504-40F6-B8F6-D0ADE4ADAC57}" destId="{F7733C30-ADD2-475D-A647-188EC9029600}" srcOrd="0" destOrd="0" presId="urn:microsoft.com/office/officeart/2005/8/layout/orgChart1"/>
    <dgm:cxn modelId="{452835A5-68E5-4934-BA4E-41F19BDC7032}" type="presParOf" srcId="{F7733C30-ADD2-475D-A647-188EC9029600}" destId="{726BA293-1782-4174-846F-64A63208F881}" srcOrd="0" destOrd="0" presId="urn:microsoft.com/office/officeart/2005/8/layout/orgChart1"/>
    <dgm:cxn modelId="{EA71E8C4-01E6-4548-ABB1-6E4EB77F8B14}" type="presParOf" srcId="{F7733C30-ADD2-475D-A647-188EC9029600}" destId="{CC0757A4-BFE1-43DE-8530-E62CCB5F0EE6}" srcOrd="1" destOrd="0" presId="urn:microsoft.com/office/officeart/2005/8/layout/orgChart1"/>
    <dgm:cxn modelId="{87519554-604A-46A4-9374-916EAA23DFFF}" type="presParOf" srcId="{55E4B7A4-B504-40F6-B8F6-D0ADE4ADAC57}" destId="{F50B874D-DB4A-40C5-A7A3-ACB1D21D2030}" srcOrd="1" destOrd="0" presId="urn:microsoft.com/office/officeart/2005/8/layout/orgChart1"/>
    <dgm:cxn modelId="{5BB53A86-2053-4ADD-A9F5-D17A17F01F8A}" type="presParOf" srcId="{55E4B7A4-B504-40F6-B8F6-D0ADE4ADAC57}" destId="{BFF5B1E5-E99A-45E9-AE2A-B9CBF27FA0A2}" srcOrd="2" destOrd="0" presId="urn:microsoft.com/office/officeart/2005/8/layout/orgChart1"/>
    <dgm:cxn modelId="{5555694F-2D9D-4E21-9ED4-A9062DAB76D5}" type="presParOf" srcId="{E1626AB8-6506-4E3F-9C07-5DB157C44F80}" destId="{9A250B15-D138-4A8D-A325-24AC638FFB4A}" srcOrd="6" destOrd="0" presId="urn:microsoft.com/office/officeart/2005/8/layout/orgChart1"/>
    <dgm:cxn modelId="{79AFEF5B-345D-4F66-9DFA-0A8E40C461F9}" type="presParOf" srcId="{E1626AB8-6506-4E3F-9C07-5DB157C44F80}" destId="{8CB0E8F3-3BCE-48A9-A9C6-0C7A184C219B}" srcOrd="7" destOrd="0" presId="urn:microsoft.com/office/officeart/2005/8/layout/orgChart1"/>
    <dgm:cxn modelId="{D67D9992-AE44-4C68-BF0F-758FAF0567FD}" type="presParOf" srcId="{8CB0E8F3-3BCE-48A9-A9C6-0C7A184C219B}" destId="{1C7C3603-20F9-4F3E-B2C0-850C9485E3C0}" srcOrd="0" destOrd="0" presId="urn:microsoft.com/office/officeart/2005/8/layout/orgChart1"/>
    <dgm:cxn modelId="{E5FED969-1386-47B9-983E-7579D695EDF1}" type="presParOf" srcId="{1C7C3603-20F9-4F3E-B2C0-850C9485E3C0}" destId="{B9D0FCDB-076A-4BC9-8D15-984F7FB11C69}" srcOrd="0" destOrd="0" presId="urn:microsoft.com/office/officeart/2005/8/layout/orgChart1"/>
    <dgm:cxn modelId="{6A9A0286-1F76-4B05-8FA2-6E20077D430E}" type="presParOf" srcId="{1C7C3603-20F9-4F3E-B2C0-850C9485E3C0}" destId="{907B939D-6501-4666-A84D-CD07A15CFFD5}" srcOrd="1" destOrd="0" presId="urn:microsoft.com/office/officeart/2005/8/layout/orgChart1"/>
    <dgm:cxn modelId="{9999AF96-4DD8-48E8-9293-3B32AAA0175A}" type="presParOf" srcId="{8CB0E8F3-3BCE-48A9-A9C6-0C7A184C219B}" destId="{B51385C2-BDC7-441E-B9DF-9F97EA0B4742}" srcOrd="1" destOrd="0" presId="urn:microsoft.com/office/officeart/2005/8/layout/orgChart1"/>
    <dgm:cxn modelId="{C1964CD7-DACC-48ED-8250-EF212CEA9C26}" type="presParOf" srcId="{B51385C2-BDC7-441E-B9DF-9F97EA0B4742}" destId="{7586DDCA-2F32-4015-85AA-15407ABCC5E7}" srcOrd="0" destOrd="0" presId="urn:microsoft.com/office/officeart/2005/8/layout/orgChart1"/>
    <dgm:cxn modelId="{2C0B88CD-33DC-45B7-B384-CC5DC01DA987}" type="presParOf" srcId="{B51385C2-BDC7-441E-B9DF-9F97EA0B4742}" destId="{9295517C-71EF-4C4B-8504-A47A0DE4E366}" srcOrd="1" destOrd="0" presId="urn:microsoft.com/office/officeart/2005/8/layout/orgChart1"/>
    <dgm:cxn modelId="{FDF232E2-D923-4CEE-964E-4D4E950919EA}" type="presParOf" srcId="{9295517C-71EF-4C4B-8504-A47A0DE4E366}" destId="{14B63445-4C14-46AE-95B9-6F7D0D9398C8}" srcOrd="0" destOrd="0" presId="urn:microsoft.com/office/officeart/2005/8/layout/orgChart1"/>
    <dgm:cxn modelId="{50AB86AA-8C44-4269-8D25-236EE191FC8F}" type="presParOf" srcId="{14B63445-4C14-46AE-95B9-6F7D0D9398C8}" destId="{61D9A335-B959-43CB-A70F-98803AE07F56}" srcOrd="0" destOrd="0" presId="urn:microsoft.com/office/officeart/2005/8/layout/orgChart1"/>
    <dgm:cxn modelId="{40264F4C-BE9C-4406-9C1F-61DD4CCF1C60}" type="presParOf" srcId="{14B63445-4C14-46AE-95B9-6F7D0D9398C8}" destId="{6340634D-F502-4CFF-8A59-B008227DD445}" srcOrd="1" destOrd="0" presId="urn:microsoft.com/office/officeart/2005/8/layout/orgChart1"/>
    <dgm:cxn modelId="{82819409-75DC-469E-9509-07F16D6D39A4}" type="presParOf" srcId="{9295517C-71EF-4C4B-8504-A47A0DE4E366}" destId="{DF347A2A-5022-4AE4-8258-44576F88BD67}" srcOrd="1" destOrd="0" presId="urn:microsoft.com/office/officeart/2005/8/layout/orgChart1"/>
    <dgm:cxn modelId="{438BB2FA-94FA-47C2-B928-020BDC453B2B}" type="presParOf" srcId="{9295517C-71EF-4C4B-8504-A47A0DE4E366}" destId="{62118EE2-B7BC-4D3B-ABFB-9B76FA877263}" srcOrd="2" destOrd="0" presId="urn:microsoft.com/office/officeart/2005/8/layout/orgChart1"/>
    <dgm:cxn modelId="{06A27C1B-AC80-4C02-8E52-23F4582B2F60}" type="presParOf" srcId="{B51385C2-BDC7-441E-B9DF-9F97EA0B4742}" destId="{C0D638E0-1054-4E43-A69E-337FF31D7F2D}" srcOrd="2" destOrd="0" presId="urn:microsoft.com/office/officeart/2005/8/layout/orgChart1"/>
    <dgm:cxn modelId="{91BA64ED-7FDA-46F7-AEF6-87B4BA880F3E}" type="presParOf" srcId="{B51385C2-BDC7-441E-B9DF-9F97EA0B4742}" destId="{ED03C9E4-1DB9-4542-AD91-DFD2DA489B98}" srcOrd="3" destOrd="0" presId="urn:microsoft.com/office/officeart/2005/8/layout/orgChart1"/>
    <dgm:cxn modelId="{BEC786D1-3AFC-4A4B-93C3-7482D262F7F9}" type="presParOf" srcId="{ED03C9E4-1DB9-4542-AD91-DFD2DA489B98}" destId="{514A3C70-41DE-48F2-B090-C0CAF6EF10DA}" srcOrd="0" destOrd="0" presId="urn:microsoft.com/office/officeart/2005/8/layout/orgChart1"/>
    <dgm:cxn modelId="{CD638477-A55A-4779-BE1A-1B1A4AE683FC}" type="presParOf" srcId="{514A3C70-41DE-48F2-B090-C0CAF6EF10DA}" destId="{3CC4E01F-342D-47D0-8DEE-BF8013B2E69A}" srcOrd="0" destOrd="0" presId="urn:microsoft.com/office/officeart/2005/8/layout/orgChart1"/>
    <dgm:cxn modelId="{83F798F1-657D-4706-946F-4286AB368F67}" type="presParOf" srcId="{514A3C70-41DE-48F2-B090-C0CAF6EF10DA}" destId="{E48C8EB7-D329-4E30-AC17-99D1686D8293}" srcOrd="1" destOrd="0" presId="urn:microsoft.com/office/officeart/2005/8/layout/orgChart1"/>
    <dgm:cxn modelId="{FB49CA61-EEF2-4697-B7CC-DA92163CC228}" type="presParOf" srcId="{ED03C9E4-1DB9-4542-AD91-DFD2DA489B98}" destId="{F08A1C06-0CBD-4844-9445-182C6CEE1526}" srcOrd="1" destOrd="0" presId="urn:microsoft.com/office/officeart/2005/8/layout/orgChart1"/>
    <dgm:cxn modelId="{C180A077-5915-411F-87AF-6BEBE512CF20}" type="presParOf" srcId="{ED03C9E4-1DB9-4542-AD91-DFD2DA489B98}" destId="{7F0D4010-CD01-4793-9E3C-275A5B0141C4}" srcOrd="2" destOrd="0" presId="urn:microsoft.com/office/officeart/2005/8/layout/orgChart1"/>
    <dgm:cxn modelId="{12E7C622-FFC4-418E-B255-B367F89F93AA}" type="presParOf" srcId="{B51385C2-BDC7-441E-B9DF-9F97EA0B4742}" destId="{149B2730-58EA-47FB-A2F2-4101EC7DA888}" srcOrd="4" destOrd="0" presId="urn:microsoft.com/office/officeart/2005/8/layout/orgChart1"/>
    <dgm:cxn modelId="{A92E553C-B9C5-4133-A1B9-0893575F796A}" type="presParOf" srcId="{B51385C2-BDC7-441E-B9DF-9F97EA0B4742}" destId="{292B72EE-2DAC-432B-ABC9-024401976BB7}" srcOrd="5" destOrd="0" presId="urn:microsoft.com/office/officeart/2005/8/layout/orgChart1"/>
    <dgm:cxn modelId="{E4800077-3B85-48EE-AFA5-6EDBC4F1DB9A}" type="presParOf" srcId="{292B72EE-2DAC-432B-ABC9-024401976BB7}" destId="{99CC122F-CB69-4083-B6F7-80F0327A4BF6}" srcOrd="0" destOrd="0" presId="urn:microsoft.com/office/officeart/2005/8/layout/orgChart1"/>
    <dgm:cxn modelId="{A22B7BF4-1164-43F8-8971-EBB976532D2A}" type="presParOf" srcId="{99CC122F-CB69-4083-B6F7-80F0327A4BF6}" destId="{71D74200-CB53-47F9-917D-7DA2E3F907E6}" srcOrd="0" destOrd="0" presId="urn:microsoft.com/office/officeart/2005/8/layout/orgChart1"/>
    <dgm:cxn modelId="{968C8EED-C711-48C7-BC78-3C860FD43CF3}" type="presParOf" srcId="{99CC122F-CB69-4083-B6F7-80F0327A4BF6}" destId="{080971AA-5414-4747-AD0C-1C05A304236E}" srcOrd="1" destOrd="0" presId="urn:microsoft.com/office/officeart/2005/8/layout/orgChart1"/>
    <dgm:cxn modelId="{36C03EB0-38D1-4570-B509-BA2AA2264C68}" type="presParOf" srcId="{292B72EE-2DAC-432B-ABC9-024401976BB7}" destId="{9F2F5C3E-B9C5-435D-9490-77841A3DEED1}" srcOrd="1" destOrd="0" presId="urn:microsoft.com/office/officeart/2005/8/layout/orgChart1"/>
    <dgm:cxn modelId="{DE2A6FE0-3537-45D8-A39A-643ECD035269}" type="presParOf" srcId="{292B72EE-2DAC-432B-ABC9-024401976BB7}" destId="{1F9F6E72-9811-402F-83C1-0F1DAD4168BF}" srcOrd="2" destOrd="0" presId="urn:microsoft.com/office/officeart/2005/8/layout/orgChart1"/>
    <dgm:cxn modelId="{79F2EDE3-5F8F-43F5-9A15-C951DED68AEF}" type="presParOf" srcId="{8CB0E8F3-3BCE-48A9-A9C6-0C7A184C219B}" destId="{F687FC17-E001-4D41-8022-0ABAFA03A71A}" srcOrd="2" destOrd="0" presId="urn:microsoft.com/office/officeart/2005/8/layout/orgChart1"/>
    <dgm:cxn modelId="{4823F0D8-7A5E-4575-85E3-07EE29096FA2}" type="presParOf" srcId="{0CC96C32-4684-4D87-8EA1-0F6FD737D0F8}" destId="{39B97CF1-A992-407C-94B7-9C42F46AE0DA}" srcOrd="2" destOrd="0" presId="urn:microsoft.com/office/officeart/2005/8/layout/orgChart1"/>
    <dgm:cxn modelId="{D478CBAD-9718-41E2-943A-188014BA132E}" type="presParOf" srcId="{AF7479FD-A7E0-477C-B532-013D670F1303}" destId="{E1B4D1F9-86FA-4269-B1A9-99561DA6D46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9B2730-58EA-47FB-A2F2-4101EC7DA888}">
      <dsp:nvSpPr>
        <dsp:cNvPr id="0" name=""/>
        <dsp:cNvSpPr/>
      </dsp:nvSpPr>
      <dsp:spPr>
        <a:xfrm>
          <a:off x="5788694" y="2568951"/>
          <a:ext cx="200545" cy="2513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3508"/>
              </a:lnTo>
              <a:lnTo>
                <a:pt x="200545" y="251350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D638E0-1054-4E43-A69E-337FF31D7F2D}">
      <dsp:nvSpPr>
        <dsp:cNvPr id="0" name=""/>
        <dsp:cNvSpPr/>
      </dsp:nvSpPr>
      <dsp:spPr>
        <a:xfrm>
          <a:off x="5788694" y="2568951"/>
          <a:ext cx="200545" cy="1564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4258"/>
              </a:lnTo>
              <a:lnTo>
                <a:pt x="200545" y="156425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86DDCA-2F32-4015-85AA-15407ABCC5E7}">
      <dsp:nvSpPr>
        <dsp:cNvPr id="0" name=""/>
        <dsp:cNvSpPr/>
      </dsp:nvSpPr>
      <dsp:spPr>
        <a:xfrm>
          <a:off x="5788694" y="2568951"/>
          <a:ext cx="200545" cy="6150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5007"/>
              </a:lnTo>
              <a:lnTo>
                <a:pt x="200545" y="61500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250B15-D138-4A8D-A325-24AC638FFB4A}">
      <dsp:nvSpPr>
        <dsp:cNvPr id="0" name=""/>
        <dsp:cNvSpPr/>
      </dsp:nvSpPr>
      <dsp:spPr>
        <a:xfrm>
          <a:off x="3896878" y="1619700"/>
          <a:ext cx="2426605" cy="2807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382"/>
              </a:lnTo>
              <a:lnTo>
                <a:pt x="2426605" y="140382"/>
              </a:lnTo>
              <a:lnTo>
                <a:pt x="2426605" y="28076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1431F1-00DB-483C-AC80-172C857C6333}">
      <dsp:nvSpPr>
        <dsp:cNvPr id="0" name=""/>
        <dsp:cNvSpPr/>
      </dsp:nvSpPr>
      <dsp:spPr>
        <a:xfrm>
          <a:off x="3896878" y="1619700"/>
          <a:ext cx="808868" cy="2807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382"/>
              </a:lnTo>
              <a:lnTo>
                <a:pt x="808868" y="140382"/>
              </a:lnTo>
              <a:lnTo>
                <a:pt x="808868" y="28076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BD0373-E714-415C-8681-F1793EBBF75A}">
      <dsp:nvSpPr>
        <dsp:cNvPr id="0" name=""/>
        <dsp:cNvSpPr/>
      </dsp:nvSpPr>
      <dsp:spPr>
        <a:xfrm>
          <a:off x="3088009" y="1619700"/>
          <a:ext cx="808868" cy="280764"/>
        </a:xfrm>
        <a:custGeom>
          <a:avLst/>
          <a:gdLst/>
          <a:ahLst/>
          <a:cxnLst/>
          <a:rect l="0" t="0" r="0" b="0"/>
          <a:pathLst>
            <a:path>
              <a:moveTo>
                <a:pt x="808868" y="0"/>
              </a:moveTo>
              <a:lnTo>
                <a:pt x="808868" y="140382"/>
              </a:lnTo>
              <a:lnTo>
                <a:pt x="0" y="140382"/>
              </a:lnTo>
              <a:lnTo>
                <a:pt x="0" y="28076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B3EFEA-DF84-4191-975C-B4182DF95AC0}">
      <dsp:nvSpPr>
        <dsp:cNvPr id="0" name=""/>
        <dsp:cNvSpPr/>
      </dsp:nvSpPr>
      <dsp:spPr>
        <a:xfrm>
          <a:off x="1470273" y="1619700"/>
          <a:ext cx="2426605" cy="280764"/>
        </a:xfrm>
        <a:custGeom>
          <a:avLst/>
          <a:gdLst/>
          <a:ahLst/>
          <a:cxnLst/>
          <a:rect l="0" t="0" r="0" b="0"/>
          <a:pathLst>
            <a:path>
              <a:moveTo>
                <a:pt x="2426605" y="0"/>
              </a:moveTo>
              <a:lnTo>
                <a:pt x="2426605" y="140382"/>
              </a:lnTo>
              <a:lnTo>
                <a:pt x="0" y="140382"/>
              </a:lnTo>
              <a:lnTo>
                <a:pt x="0" y="28076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D27377-016B-4D8A-8666-EA06D70CAD71}">
      <dsp:nvSpPr>
        <dsp:cNvPr id="0" name=""/>
        <dsp:cNvSpPr/>
      </dsp:nvSpPr>
      <dsp:spPr>
        <a:xfrm>
          <a:off x="3851158" y="670450"/>
          <a:ext cx="91440" cy="2807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0764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2FC78A-07CC-4FB7-A923-C2D24469A13C}">
      <dsp:nvSpPr>
        <dsp:cNvPr id="0" name=""/>
        <dsp:cNvSpPr/>
      </dsp:nvSpPr>
      <dsp:spPr>
        <a:xfrm>
          <a:off x="3228392" y="1963"/>
          <a:ext cx="1336972" cy="6684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Consejero Delegado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Óscar Da Pena</a:t>
          </a:r>
        </a:p>
      </dsp:txBody>
      <dsp:txXfrm>
        <a:off x="3228392" y="1963"/>
        <a:ext cx="1336972" cy="668486"/>
      </dsp:txXfrm>
    </dsp:sp>
    <dsp:sp modelId="{CA72E3A5-3024-4C13-BA12-32C198319FB9}">
      <dsp:nvSpPr>
        <dsp:cNvPr id="0" name=""/>
        <dsp:cNvSpPr/>
      </dsp:nvSpPr>
      <dsp:spPr>
        <a:xfrm>
          <a:off x="3228392" y="951214"/>
          <a:ext cx="1336972" cy="66848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</a:rPr>
            <a:t>Dirección general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schemeClr val="tx1"/>
              </a:solidFill>
            </a:rPr>
            <a:t>Joaquin Leizaola</a:t>
          </a:r>
        </a:p>
      </dsp:txBody>
      <dsp:txXfrm>
        <a:off x="3228392" y="951214"/>
        <a:ext cx="1336972" cy="668486"/>
      </dsp:txXfrm>
    </dsp:sp>
    <dsp:sp modelId="{EC479BC3-DB07-446A-B197-C765DEE9C933}">
      <dsp:nvSpPr>
        <dsp:cNvPr id="0" name=""/>
        <dsp:cNvSpPr/>
      </dsp:nvSpPr>
      <dsp:spPr>
        <a:xfrm>
          <a:off x="801786" y="1900465"/>
          <a:ext cx="1336972" cy="668486"/>
        </a:xfrm>
        <a:prstGeom prst="rect">
          <a:avLst/>
        </a:prstGeom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Dirección de Innovación y desarrollo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Álvaro Rico</a:t>
          </a:r>
        </a:p>
      </dsp:txBody>
      <dsp:txXfrm>
        <a:off x="801786" y="1900465"/>
        <a:ext cx="1336972" cy="668486"/>
      </dsp:txXfrm>
    </dsp:sp>
    <dsp:sp modelId="{CEA988B7-244C-4222-9F63-D2B3225B3911}">
      <dsp:nvSpPr>
        <dsp:cNvPr id="0" name=""/>
        <dsp:cNvSpPr/>
      </dsp:nvSpPr>
      <dsp:spPr>
        <a:xfrm>
          <a:off x="2419523" y="1900465"/>
          <a:ext cx="1336972" cy="668486"/>
        </a:xfrm>
        <a:prstGeom prst="rect">
          <a:avLst/>
        </a:prstGeom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Dirección</a:t>
          </a:r>
          <a:r>
            <a:rPr lang="es-ES" sz="1200" kern="1200" dirty="0">
              <a:solidFill>
                <a:schemeClr val="tx1"/>
              </a:solidFill>
            </a:rPr>
            <a:t> </a:t>
          </a:r>
          <a:r>
            <a:rPr lang="es-ES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Personas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Víctor Toledo</a:t>
          </a:r>
        </a:p>
      </dsp:txBody>
      <dsp:txXfrm>
        <a:off x="2419523" y="1900465"/>
        <a:ext cx="1336972" cy="668486"/>
      </dsp:txXfrm>
    </dsp:sp>
    <dsp:sp modelId="{726BA293-1782-4174-846F-64A63208F881}">
      <dsp:nvSpPr>
        <dsp:cNvPr id="0" name=""/>
        <dsp:cNvSpPr/>
      </dsp:nvSpPr>
      <dsp:spPr>
        <a:xfrm>
          <a:off x="4037260" y="1900465"/>
          <a:ext cx="1336972" cy="668486"/>
        </a:xfrm>
        <a:prstGeom prst="rect">
          <a:avLst/>
        </a:prstGeom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Dirección Financiera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Cristina de Castro</a:t>
          </a:r>
        </a:p>
      </dsp:txBody>
      <dsp:txXfrm>
        <a:off x="4037260" y="1900465"/>
        <a:ext cx="1336972" cy="668486"/>
      </dsp:txXfrm>
    </dsp:sp>
    <dsp:sp modelId="{B9D0FCDB-076A-4BC9-8D15-984F7FB11C69}">
      <dsp:nvSpPr>
        <dsp:cNvPr id="0" name=""/>
        <dsp:cNvSpPr/>
      </dsp:nvSpPr>
      <dsp:spPr>
        <a:xfrm>
          <a:off x="5654997" y="1900465"/>
          <a:ext cx="1336972" cy="66848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Dirección Área Consultoría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/>
            <a:t>Jorge López</a:t>
          </a:r>
          <a:endParaRPr lang="es-ES" sz="1200" kern="1200" dirty="0"/>
        </a:p>
      </dsp:txBody>
      <dsp:txXfrm>
        <a:off x="5654997" y="1900465"/>
        <a:ext cx="1336972" cy="668486"/>
      </dsp:txXfrm>
    </dsp:sp>
    <dsp:sp modelId="{61D9A335-B959-43CB-A70F-98803AE07F56}">
      <dsp:nvSpPr>
        <dsp:cNvPr id="0" name=""/>
        <dsp:cNvSpPr/>
      </dsp:nvSpPr>
      <dsp:spPr>
        <a:xfrm>
          <a:off x="5989240" y="2849715"/>
          <a:ext cx="1336972" cy="66848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F. Subvencionada</a:t>
          </a:r>
        </a:p>
      </dsp:txBody>
      <dsp:txXfrm>
        <a:off x="5989240" y="2849715"/>
        <a:ext cx="1336972" cy="668486"/>
      </dsp:txXfrm>
    </dsp:sp>
    <dsp:sp modelId="{3CC4E01F-342D-47D0-8DEE-BF8013B2E69A}">
      <dsp:nvSpPr>
        <dsp:cNvPr id="0" name=""/>
        <dsp:cNvSpPr/>
      </dsp:nvSpPr>
      <dsp:spPr>
        <a:xfrm>
          <a:off x="5989240" y="3798966"/>
          <a:ext cx="1336972" cy="66848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F. Bonificada</a:t>
          </a:r>
        </a:p>
      </dsp:txBody>
      <dsp:txXfrm>
        <a:off x="5989240" y="3798966"/>
        <a:ext cx="1336972" cy="668486"/>
      </dsp:txXfrm>
    </dsp:sp>
    <dsp:sp modelId="{71D74200-CB53-47F9-917D-7DA2E3F907E6}">
      <dsp:nvSpPr>
        <dsp:cNvPr id="0" name=""/>
        <dsp:cNvSpPr/>
      </dsp:nvSpPr>
      <dsp:spPr>
        <a:xfrm>
          <a:off x="5989240" y="4748216"/>
          <a:ext cx="1336972" cy="66848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Proyectos</a:t>
          </a:r>
        </a:p>
      </dsp:txBody>
      <dsp:txXfrm>
        <a:off x="5989240" y="4748216"/>
        <a:ext cx="1336972" cy="6684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8AAC5E-D791-9DBC-C559-509781C989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DBB1B83-6409-0607-1478-BF63F0CDBD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9D4379-61EC-17D1-D32E-BC528C8C6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32B-C913-4996-A1F8-F8B9797070E7}" type="datetimeFigureOut">
              <a:rPr lang="es-ES" smtClean="0"/>
              <a:t>29/07/2025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FFF746-52E2-DB3B-EF1C-2AF4B32D7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FCB170-F433-D096-39D0-67FDACB3A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83CC-BA3F-4DB4-AD6B-15C7C2BFEC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7876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494965-8B47-9298-5E12-7A3C74F67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5C45FBA-268C-9FC9-8CB9-F71089973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0E54C4-401C-0FFD-99C9-00890D6D0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32B-C913-4996-A1F8-F8B9797070E7}" type="datetimeFigureOut">
              <a:rPr lang="es-ES" smtClean="0"/>
              <a:t>29/07/2025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81E245-6B3C-C18A-330C-C1F61EFF5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FA63EC-B66B-5EB1-47C4-614733C28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83CC-BA3F-4DB4-AD6B-15C7C2BFEC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146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01070AE-9A52-A89F-3AEB-9057708DEF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F1AF79-BF3A-B5EA-299E-1E5EFA3EC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4E6B48-43C6-F0EA-AB7F-C089C377C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32B-C913-4996-A1F8-F8B9797070E7}" type="datetimeFigureOut">
              <a:rPr lang="es-ES" smtClean="0"/>
              <a:t>29/07/2025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D384BB-9F06-C021-BE5F-8EFF9039A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FE5DD5-5C0F-4502-F55A-BC075A8BA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83CC-BA3F-4DB4-AD6B-15C7C2BFEC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2105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39A5D6-8415-9E13-3528-00BA0A4D5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D1897A-93D6-44FE-25BE-E22D41CA4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59BDF8-6F73-B615-0271-27A13D398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32B-C913-4996-A1F8-F8B9797070E7}" type="datetimeFigureOut">
              <a:rPr lang="es-ES" smtClean="0"/>
              <a:t>29/07/2025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9722C6-AA85-8EA7-BFEE-394401E3C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2DCD00-DD91-C199-6F48-5A225CB80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83CC-BA3F-4DB4-AD6B-15C7C2BFEC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4196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3BB844-46A1-70B1-3D02-ABB8A16DA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59FD3BF-ED17-B2F9-EFE4-1A69BE9B0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823FA9-F19F-F53C-AEAA-45BD7AFAB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32B-C913-4996-A1F8-F8B9797070E7}" type="datetimeFigureOut">
              <a:rPr lang="es-ES" smtClean="0"/>
              <a:t>29/07/2025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9872F8-1277-C3ED-1724-F9478B5DD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4627E1-9F9C-2ABF-357B-889EA6478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83CC-BA3F-4DB4-AD6B-15C7C2BFEC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2640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67F46B-5C1E-08C2-65E7-843820E18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201674-A52A-04A6-FB31-398AC55C6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71B8CEF-17EA-1E95-CB10-FC176F7C2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607F3A-F33A-2373-86B7-D1A1A2BA5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32B-C913-4996-A1F8-F8B9797070E7}" type="datetimeFigureOut">
              <a:rPr lang="es-ES" smtClean="0"/>
              <a:t>29/07/2025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326321E-96CE-2D5F-7050-826734AF7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E26510-2A57-C5F1-14E9-82F07487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83CC-BA3F-4DB4-AD6B-15C7C2BFEC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1551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00A93C-A893-BDD8-03B8-A88F6FE4D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45AECC-21E2-A6F9-3123-38A567E8E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AAF65B3-EF05-D011-C280-2071BBE0D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735689D-8F9F-15CD-DE85-43883B32F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F9FBF4F-8E29-4986-B953-A6CAB5C82C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546D25C-5442-F3DC-C1F5-46914A0CD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32B-C913-4996-A1F8-F8B9797070E7}" type="datetimeFigureOut">
              <a:rPr lang="es-ES" smtClean="0"/>
              <a:t>29/07/2025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6CF033E-57F9-E09C-3BD2-81E7A4EFB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96316CC-D2FF-08BD-8F50-A6957CCB0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83CC-BA3F-4DB4-AD6B-15C7C2BFEC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5975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38D13E-C8A9-FA0B-383B-8D4D5EF83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2FAAD72-0A6C-F1F7-E801-F9FB459B2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32B-C913-4996-A1F8-F8B9797070E7}" type="datetimeFigureOut">
              <a:rPr lang="es-ES" smtClean="0"/>
              <a:t>29/07/2025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A7B4239-E2B4-A02A-B25A-4325F6382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052D1E5-1BC6-1516-EF24-56DE510B2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83CC-BA3F-4DB4-AD6B-15C7C2BFEC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1353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7D6865A-8D39-98EC-567C-7A1046167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32B-C913-4996-A1F8-F8B9797070E7}" type="datetimeFigureOut">
              <a:rPr lang="es-ES" smtClean="0"/>
              <a:t>29/07/2025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737F89F-D96B-DD8E-CCD5-764447287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ACE4C96-D0C2-B83D-8553-289BECADF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83CC-BA3F-4DB4-AD6B-15C7C2BFEC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2784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C12E19-FB22-988A-3D00-6D9E75378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96C35E-A06C-9941-4563-3BED6288F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3EC4A9D-F6EB-86A9-93E8-F590123C5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88D577-4C63-D763-9E5C-59856D729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32B-C913-4996-A1F8-F8B9797070E7}" type="datetimeFigureOut">
              <a:rPr lang="es-ES" smtClean="0"/>
              <a:t>29/07/2025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73CED03-97C9-8921-2029-93B66E31E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62FA51C-A0C3-41CB-7349-45B97A02F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83CC-BA3F-4DB4-AD6B-15C7C2BFEC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0237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EC5809-B10F-D577-EFFB-3023E1C99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4F64D62-1477-6443-2F5A-3503158CDE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B8A6301-5281-064E-E34D-1D936791A4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7C3F77-F58B-66F1-8936-C406A366C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C632B-C913-4996-A1F8-F8B9797070E7}" type="datetimeFigureOut">
              <a:rPr lang="es-ES" smtClean="0"/>
              <a:t>29/07/2025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3693465-AD74-1DA2-3413-C19C8B117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612FCD-BED6-ECC5-5DC1-32438BC30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C83CC-BA3F-4DB4-AD6B-15C7C2BFEC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1849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4BBDD23-5B45-74D3-1322-9AB60C099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457E9A-5701-1945-B86C-7B0C11935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D9537E-61B2-C134-367E-EF24778AA7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C632B-C913-4996-A1F8-F8B9797070E7}" type="datetimeFigureOut">
              <a:rPr lang="es-ES" smtClean="0"/>
              <a:t>29/07/2025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94A92C-9D34-E8C9-FE49-EDA022DB7E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73069E-466C-FDD7-9350-AEE85266B2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C83CC-BA3F-4DB4-AD6B-15C7C2BFEC1E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5E38033-0FBD-D35F-DCDF-707EB3D94951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6515100"/>
            <a:ext cx="10985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s-E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Clasificación: Interna</a:t>
            </a:r>
          </a:p>
        </p:txBody>
      </p:sp>
    </p:spTree>
    <p:extLst>
      <p:ext uri="{BB962C8B-B14F-4D97-AF65-F5344CB8AC3E}">
        <p14:creationId xmlns:p14="http://schemas.microsoft.com/office/powerpoint/2010/main" val="2314300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719FAAAA-164F-A0EF-1229-A655996D63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27667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37186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9F345F68ED1A14EA4A57AC8862EF6E2" ma:contentTypeVersion="20" ma:contentTypeDescription="Crear nuevo documento." ma:contentTypeScope="" ma:versionID="ce02a24525fd8f14ec4a928e45c15332">
  <xsd:schema xmlns:xsd="http://www.w3.org/2001/XMLSchema" xmlns:xs="http://www.w3.org/2001/XMLSchema" xmlns:p="http://schemas.microsoft.com/office/2006/metadata/properties" xmlns:ns1="http://schemas.microsoft.com/sharepoint/v3" xmlns:ns2="54fa911a-c1e6-4d2c-b751-9f07e676f372" xmlns:ns3="c164d289-9abb-49f1-bc5b-54d05f60f559" targetNamespace="http://schemas.microsoft.com/office/2006/metadata/properties" ma:root="true" ma:fieldsID="064550ffac613f3f41ec8b6c645ad4f1" ns1:_="" ns2:_="" ns3:_="">
    <xsd:import namespace="http://schemas.microsoft.com/sharepoint/v3"/>
    <xsd:import namespace="54fa911a-c1e6-4d2c-b751-9f07e676f372"/>
    <xsd:import namespace="c164d289-9abb-49f1-bc5b-54d05f60f5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Propiedades de la Directiva de cumplimiento unificado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Acción de IU de la Directiva de cumplimiento unificad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fa911a-c1e6-4d2c-b751-9f07e676f3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87b3b367-fee8-4b53-8ba9-81855ffea1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64d289-9abb-49f1-bc5b-54d05f60f55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42596d67-63de-401e-a29a-560f41b073a0}" ma:internalName="TaxCatchAll" ma:showField="CatchAllData" ma:web="c164d289-9abb-49f1-bc5b-54d05f60f5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54fa911a-c1e6-4d2c-b751-9f07e676f372">
      <Terms xmlns="http://schemas.microsoft.com/office/infopath/2007/PartnerControls"/>
    </lcf76f155ced4ddcb4097134ff3c332f>
    <_ip_UnifiedCompliancePolicyProperties xmlns="http://schemas.microsoft.com/sharepoint/v3" xsi:nil="true"/>
    <TaxCatchAll xmlns="c164d289-9abb-49f1-bc5b-54d05f60f559" xsi:nil="true"/>
  </documentManagement>
</p:properties>
</file>

<file path=customXml/itemProps1.xml><?xml version="1.0" encoding="utf-8"?>
<ds:datastoreItem xmlns:ds="http://schemas.openxmlformats.org/officeDocument/2006/customXml" ds:itemID="{8057D864-D18B-4876-BD68-020AF9A8D4E2}"/>
</file>

<file path=customXml/itemProps2.xml><?xml version="1.0" encoding="utf-8"?>
<ds:datastoreItem xmlns:ds="http://schemas.openxmlformats.org/officeDocument/2006/customXml" ds:itemID="{38BD8A57-9932-48FC-B141-38A52A91E557}"/>
</file>

<file path=customXml/itemProps3.xml><?xml version="1.0" encoding="utf-8"?>
<ds:datastoreItem xmlns:ds="http://schemas.openxmlformats.org/officeDocument/2006/customXml" ds:itemID="{C825D549-98B5-4445-98AB-E40E70115A08}"/>
</file>

<file path=docMetadata/LabelInfo.xml><?xml version="1.0" encoding="utf-8"?>
<clbl:labelList xmlns:clbl="http://schemas.microsoft.com/office/2020/mipLabelMetadata">
  <clbl:label id="{d958723a-5915-4af3-b4cd-4da9a9655e8a}" enabled="1" method="Standard" siteId="{bab5b22c-d82b-452e-9cad-04f9708f4bb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37</Words>
  <Application>Microsoft Office PowerPoint</Application>
  <PresentationFormat>Panorámica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Leizaola Aguirrezabala, Joaquin</dc:creator>
  <cp:lastModifiedBy>Leizaola Aguirrezabala, Joaquin</cp:lastModifiedBy>
  <cp:revision>2</cp:revision>
  <dcterms:created xsi:type="dcterms:W3CDTF">2024-02-09T17:10:39Z</dcterms:created>
  <dcterms:modified xsi:type="dcterms:W3CDTF">2025-07-29T07:14:56Z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958723a-5915-4af3-b4cd-4da9a9655e8a_Enabled">
    <vt:lpwstr>true</vt:lpwstr>
  </property>
  <property fmtid="{D5CDD505-2E9C-101B-9397-08002B2CF9AE}" pid="3" name="MSIP_Label_d958723a-5915-4af3-b4cd-4da9a9655e8a_SetDate">
    <vt:lpwstr>2024-02-09T17:20:13Z</vt:lpwstr>
  </property>
  <property fmtid="{D5CDD505-2E9C-101B-9397-08002B2CF9AE}" pid="4" name="MSIP_Label_d958723a-5915-4af3-b4cd-4da9a9655e8a_Method">
    <vt:lpwstr>Standard</vt:lpwstr>
  </property>
  <property fmtid="{D5CDD505-2E9C-101B-9397-08002B2CF9AE}" pid="5" name="MSIP_Label_d958723a-5915-4af3-b4cd-4da9a9655e8a_Name">
    <vt:lpwstr>d958723a-5915-4af3-b4cd-4da9a9655e8a</vt:lpwstr>
  </property>
  <property fmtid="{D5CDD505-2E9C-101B-9397-08002B2CF9AE}" pid="6" name="MSIP_Label_d958723a-5915-4af3-b4cd-4da9a9655e8a_SiteId">
    <vt:lpwstr>bab5b22c-d82b-452e-9cad-04f9708f4bbd</vt:lpwstr>
  </property>
  <property fmtid="{D5CDD505-2E9C-101B-9397-08002B2CF9AE}" pid="7" name="MSIP_Label_d958723a-5915-4af3-b4cd-4da9a9655e8a_ActionId">
    <vt:lpwstr>9be4f1de-5723-494e-a226-7261e2d44735</vt:lpwstr>
  </property>
  <property fmtid="{D5CDD505-2E9C-101B-9397-08002B2CF9AE}" pid="8" name="MSIP_Label_d958723a-5915-4af3-b4cd-4da9a9655e8a_ContentBits">
    <vt:lpwstr>2</vt:lpwstr>
  </property>
  <property fmtid="{D5CDD505-2E9C-101B-9397-08002B2CF9AE}" pid="9" name="ClassificationContentMarkingFooterLocations">
    <vt:lpwstr>Tema de Office:8</vt:lpwstr>
  </property>
  <property fmtid="{D5CDD505-2E9C-101B-9397-08002B2CF9AE}" pid="10" name="ClassificationContentMarkingFooterText">
    <vt:lpwstr>Clasificación: Interna</vt:lpwstr>
  </property>
  <property fmtid="{D5CDD505-2E9C-101B-9397-08002B2CF9AE}" pid="11" name="ContentTypeId">
    <vt:lpwstr>0x01010079F345F68ED1A14EA4A57AC8862EF6E2</vt:lpwstr>
  </property>
</Properties>
</file>