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787AF1-6377-4FD5-AEC6-F29D943470D4}" v="2" dt="2025-09-05T14:34:17.4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61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erta Álvaro, María de las Mercedes" userId="cbee83e6-9067-49cf-9f23-60d2a18685a0" providerId="ADAL" clId="{07787AF1-6377-4FD5-AEC6-F29D943470D4}"/>
    <pc:docChg chg="custSel modSld">
      <pc:chgData name="Puerta Álvaro, María de las Mercedes" userId="cbee83e6-9067-49cf-9f23-60d2a18685a0" providerId="ADAL" clId="{07787AF1-6377-4FD5-AEC6-F29D943470D4}" dt="2025-09-05T14:34:30.345" v="5" actId="1076"/>
      <pc:docMkLst>
        <pc:docMk/>
      </pc:docMkLst>
      <pc:sldChg chg="addSp delSp modSp mod">
        <pc:chgData name="Puerta Álvaro, María de las Mercedes" userId="cbee83e6-9067-49cf-9f23-60d2a18685a0" providerId="ADAL" clId="{07787AF1-6377-4FD5-AEC6-F29D943470D4}" dt="2025-09-05T14:34:30.345" v="5" actId="1076"/>
        <pc:sldMkLst>
          <pc:docMk/>
          <pc:sldMk cId="1433778360" sldId="262"/>
        </pc:sldMkLst>
        <pc:picChg chg="add mod">
          <ac:chgData name="Puerta Álvaro, María de las Mercedes" userId="cbee83e6-9067-49cf-9f23-60d2a18685a0" providerId="ADAL" clId="{07787AF1-6377-4FD5-AEC6-F29D943470D4}" dt="2025-09-05T14:33:54.748" v="1" actId="1076"/>
          <ac:picMkLst>
            <pc:docMk/>
            <pc:sldMk cId="1433778360" sldId="262"/>
            <ac:picMk id="14" creationId="{DE75330F-5104-6A4A-8194-1E950179149C}"/>
          </ac:picMkLst>
        </pc:picChg>
        <pc:cxnChg chg="del mod">
          <ac:chgData name="Puerta Álvaro, María de las Mercedes" userId="cbee83e6-9067-49cf-9f23-60d2a18685a0" providerId="ADAL" clId="{07787AF1-6377-4FD5-AEC6-F29D943470D4}" dt="2025-09-05T14:34:27.660" v="4" actId="478"/>
          <ac:cxnSpMkLst>
            <pc:docMk/>
            <pc:sldMk cId="1433778360" sldId="262"/>
            <ac:cxnSpMk id="6" creationId="{4F0CF2DD-D100-584E-02CC-AE7809F4A690}"/>
          </ac:cxnSpMkLst>
        </pc:cxnChg>
        <pc:cxnChg chg="add mod">
          <ac:chgData name="Puerta Álvaro, María de las Mercedes" userId="cbee83e6-9067-49cf-9f23-60d2a18685a0" providerId="ADAL" clId="{07787AF1-6377-4FD5-AEC6-F29D943470D4}" dt="2025-09-05T14:34:30.345" v="5" actId="1076"/>
          <ac:cxnSpMkLst>
            <pc:docMk/>
            <pc:sldMk cId="1433778360" sldId="262"/>
            <ac:cxnSpMk id="15" creationId="{5A4FC075-115E-B659-23B4-7835805B7BB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DD20D4-FBD5-4003-B5DC-8962EE2C0F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E6C6B1-64D4-4E0D-80ED-E9B5F9F51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BB626B-42F0-4DF9-BC01-81B6CDA42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900725-CB51-49C3-AE9A-D1AA4E1B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0E01EA-247D-4576-BE9D-DDB7B614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439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481273-79DE-4301-964D-059F75D8A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14CDE5-30C2-4E92-8CC8-E5B7ADE6B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706420-50D3-49F9-933C-C06BF4596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46E920-7BB9-4DEE-B419-80C1E19B1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D7DBAB-B390-426D-BFD6-BF01E1B19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414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F9300CC-4E9B-4ED4-84C0-C0E0EA92DE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B71AC9-4FDD-46AA-BC84-3B17B37A5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42F724-6D25-4E2E-B125-F8806E585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0E0BF1-4BEC-4042-BB61-C60ACB0CC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6C5311-8094-49B8-BB3E-3FADF330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131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00C306-4DC2-4213-8AC4-48CD6AB1B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F59407-7173-4ECB-992B-C42ABB604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7798F7-5DE2-4A75-8F4C-C3352A542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D653BF-5699-4FED-B756-6269CDFF8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B13ACD-41F7-4003-BB22-24F655177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435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A6B15-EBA3-47A7-A3BD-DAA817AE7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CEE6BB-4E71-4F32-B9A6-C1E579259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F1C550-E189-4734-87C9-CDE841FAD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B83A14-127F-4670-95B2-EA37EFC94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D1169B-F9C1-4AAC-BE9C-89FE768A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767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82F91-B4B5-4498-B348-0E6C7F5D9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FB6745-A780-4AF1-8587-74B1A3788D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BBA1FC-89A9-4180-AAEB-16C255027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5303B7-DC6E-4D2A-8F76-8674DC1F2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BF19CB-6236-4461-A6D0-7B9D77B3C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8BBE00-57B5-4FC5-86A8-F22054C3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504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B02861-278C-4289-9B9F-9C6DDCE2D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B0373F-F6CC-4F4B-A699-7788F1CCA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0CDBFD-FB7B-4616-A60D-10F90ED8C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62294DA-192D-4AED-9E28-0C91ED3C0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47CB00E-F67D-42C3-8E6D-D99479CAB5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B85AA6-E288-4D77-B325-B38D224FD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484397-1763-4101-B1C4-9D6B8F236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AA24145-589C-415F-BD93-84722DCF8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0569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0EB680-5A5F-428F-9A62-C779BBD08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8E7A07B-CA33-4D4F-A3CE-DEA543AD6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49E90E8-8DC4-4181-B27E-8AFB23E0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5E51F74-4235-4340-8E7E-13C6B80E0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07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DF09DF-734B-4217-8DE8-31B403246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D7135CB-E80D-49B0-BFD5-0D756DDB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E46C7BD-A934-4D50-8811-0CE25FFA4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280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D0E325-9C75-4742-90C8-5F52139EA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71A6A2-5A10-4E03-B5E7-5AF95E61D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E85CF7-7FAE-49B2-8C1E-334182A39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B9A47E-492F-45AA-8F5F-1D5B23208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04AD4E-3F0D-46C1-AFEB-B6215AFA9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7CF5EF-A291-4E6B-84A8-E07F733C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395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96E977-91E7-4FE6-803D-D0B2199F3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F5EC84C-92E2-44D6-911C-76F13026C9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338D477-C97A-46CC-88D5-E068B0242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9A3701-281F-4005-A688-25F3E0C82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53A3C4-40BE-4947-8D63-BFF88A355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5F85A9-9DA5-48C7-8119-B7FEF07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817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62B44BA-E731-4B13-A9C0-104960E1F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C04327-570F-48DB-B03F-8436B6E3D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DF3934-060E-4DD7-BE4A-DC3AA0585B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59C33-CA5B-42B9-AC2D-174AF9683FAD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38BAB5-BB60-4B17-B730-9032E91DD1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B77D9F-DAAB-4550-AD86-73706CE95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388D2-AF45-4118-BDCD-BA92968CC276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17CD5FF-2AA2-5D02-5E31-40C101793FF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6705600"/>
            <a:ext cx="10985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E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Clasificación: Interna</a:t>
            </a:r>
          </a:p>
        </p:txBody>
      </p:sp>
    </p:spTree>
    <p:extLst>
      <p:ext uri="{BB962C8B-B14F-4D97-AF65-F5344CB8AC3E}">
        <p14:creationId xmlns:p14="http://schemas.microsoft.com/office/powerpoint/2010/main" val="191234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4753975" y="390004"/>
            <a:ext cx="2808312" cy="5069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ILUNION ECONOMÍA CIRCULAR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Consejero Delegado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Alejandro Fernández Fidalgo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796239" y="1077091"/>
            <a:ext cx="280831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ILUNION ECONOMÍA CIRCULAR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General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Pedro Antonio Martín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063315" y="4984167"/>
            <a:ext cx="1122394" cy="4165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Administración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Asunción Corral</a:t>
            </a:r>
          </a:p>
          <a:p>
            <a:pPr algn="ctr"/>
            <a:endParaRPr lang="es-E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8297018" y="4984950"/>
            <a:ext cx="1068058" cy="413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Mantenimiento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 Vela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7245845" y="4981744"/>
            <a:ext cx="994405" cy="4165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Producción</a:t>
            </a:r>
          </a:p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Jorge López</a:t>
            </a:r>
            <a:endParaRPr lang="es-E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44 Conector recto">
            <a:extLst>
              <a:ext uri="{FF2B5EF4-FFF2-40B4-BE49-F238E27FC236}">
                <a16:creationId xmlns:a16="http://schemas.microsoft.com/office/drawing/2014/main" id="{9637E1C2-5ADC-4A00-AF26-7B8BD04065A3}"/>
              </a:ext>
            </a:extLst>
          </p:cNvPr>
          <p:cNvCxnSpPr>
            <a:cxnSpLocks/>
          </p:cNvCxnSpPr>
          <p:nvPr/>
        </p:nvCxnSpPr>
        <p:spPr>
          <a:xfrm>
            <a:off x="6619430" y="4713448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6282A104-B4D6-464A-B1A4-F2CE5ABDD0F2}"/>
              </a:ext>
            </a:extLst>
          </p:cNvPr>
          <p:cNvCxnSpPr>
            <a:cxnSpLocks/>
          </p:cNvCxnSpPr>
          <p:nvPr/>
        </p:nvCxnSpPr>
        <p:spPr>
          <a:xfrm>
            <a:off x="6625574" y="4713447"/>
            <a:ext cx="2190740" cy="56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4 Conector recto">
            <a:extLst>
              <a:ext uri="{FF2B5EF4-FFF2-40B4-BE49-F238E27FC236}">
                <a16:creationId xmlns:a16="http://schemas.microsoft.com/office/drawing/2014/main" id="{80F2D6D1-D9DB-4F84-8BBA-A7A14AD4122A}"/>
              </a:ext>
            </a:extLst>
          </p:cNvPr>
          <p:cNvCxnSpPr>
            <a:cxnSpLocks/>
          </p:cNvCxnSpPr>
          <p:nvPr/>
        </p:nvCxnSpPr>
        <p:spPr>
          <a:xfrm>
            <a:off x="8816314" y="4719143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4 Conector recto">
            <a:extLst>
              <a:ext uri="{FF2B5EF4-FFF2-40B4-BE49-F238E27FC236}">
                <a16:creationId xmlns:a16="http://schemas.microsoft.com/office/drawing/2014/main" id="{416692D0-2746-45B8-BF1F-3428A03E93D1}"/>
              </a:ext>
            </a:extLst>
          </p:cNvPr>
          <p:cNvCxnSpPr>
            <a:cxnSpLocks/>
          </p:cNvCxnSpPr>
          <p:nvPr/>
        </p:nvCxnSpPr>
        <p:spPr>
          <a:xfrm>
            <a:off x="7727727" y="4719143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8 Rectángulo">
            <a:extLst>
              <a:ext uri="{FF2B5EF4-FFF2-40B4-BE49-F238E27FC236}">
                <a16:creationId xmlns:a16="http://schemas.microsoft.com/office/drawing/2014/main" id="{B0AAA5A5-4EF3-4173-98F0-73F19EE8BFD1}"/>
              </a:ext>
            </a:extLst>
          </p:cNvPr>
          <p:cNvSpPr/>
          <p:nvPr/>
        </p:nvSpPr>
        <p:spPr>
          <a:xfrm>
            <a:off x="1221695" y="4965908"/>
            <a:ext cx="1215509" cy="389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Logística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Begoña Fernández</a:t>
            </a:r>
          </a:p>
          <a:p>
            <a:pPr algn="ctr"/>
            <a:endParaRPr lang="es-E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24 Rectángulo">
            <a:extLst>
              <a:ext uri="{FF2B5EF4-FFF2-40B4-BE49-F238E27FC236}">
                <a16:creationId xmlns:a16="http://schemas.microsoft.com/office/drawing/2014/main" id="{6463054A-902F-4926-B37B-93BF3395B2FF}"/>
              </a:ext>
            </a:extLst>
          </p:cNvPr>
          <p:cNvSpPr/>
          <p:nvPr/>
        </p:nvSpPr>
        <p:spPr>
          <a:xfrm>
            <a:off x="3629041" y="4958282"/>
            <a:ext cx="1029940" cy="3965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Mantenimiento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Luis M. Sastre</a:t>
            </a:r>
          </a:p>
        </p:txBody>
      </p:sp>
      <p:sp>
        <p:nvSpPr>
          <p:cNvPr id="68" name="22 Rectángulo">
            <a:extLst>
              <a:ext uri="{FF2B5EF4-FFF2-40B4-BE49-F238E27FC236}">
                <a16:creationId xmlns:a16="http://schemas.microsoft.com/office/drawing/2014/main" id="{C587139B-4A62-416D-B18E-AD2DAB00DD6C}"/>
              </a:ext>
            </a:extLst>
          </p:cNvPr>
          <p:cNvSpPr/>
          <p:nvPr/>
        </p:nvSpPr>
        <p:spPr>
          <a:xfrm>
            <a:off x="91992" y="4961128"/>
            <a:ext cx="1073218" cy="3944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Administración</a:t>
            </a:r>
          </a:p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Begoña Hidalgo</a:t>
            </a:r>
            <a:endParaRPr lang="es-E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29 Rectángulo">
            <a:extLst>
              <a:ext uri="{FF2B5EF4-FFF2-40B4-BE49-F238E27FC236}">
                <a16:creationId xmlns:a16="http://schemas.microsoft.com/office/drawing/2014/main" id="{1ECEFE5E-7D60-4EDE-8408-402339CC3C12}"/>
              </a:ext>
            </a:extLst>
          </p:cNvPr>
          <p:cNvSpPr/>
          <p:nvPr/>
        </p:nvSpPr>
        <p:spPr>
          <a:xfrm>
            <a:off x="2493688" y="4961128"/>
            <a:ext cx="1073215" cy="3984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Producción</a:t>
            </a:r>
          </a:p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Jaime Martínez</a:t>
            </a:r>
          </a:p>
        </p:txBody>
      </p:sp>
      <p:cxnSp>
        <p:nvCxnSpPr>
          <p:cNvPr id="84" name="44 Conector recto">
            <a:extLst>
              <a:ext uri="{FF2B5EF4-FFF2-40B4-BE49-F238E27FC236}">
                <a16:creationId xmlns:a16="http://schemas.microsoft.com/office/drawing/2014/main" id="{836AE672-4DDD-4BE5-B205-9F68AE141A0A}"/>
              </a:ext>
            </a:extLst>
          </p:cNvPr>
          <p:cNvCxnSpPr>
            <a:cxnSpLocks/>
          </p:cNvCxnSpPr>
          <p:nvPr/>
        </p:nvCxnSpPr>
        <p:spPr>
          <a:xfrm>
            <a:off x="605919" y="4705233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CF010BC6-A263-4343-9ED8-48B695E41959}"/>
              </a:ext>
            </a:extLst>
          </p:cNvPr>
          <p:cNvCxnSpPr>
            <a:cxnSpLocks/>
          </p:cNvCxnSpPr>
          <p:nvPr/>
        </p:nvCxnSpPr>
        <p:spPr>
          <a:xfrm>
            <a:off x="611199" y="4705232"/>
            <a:ext cx="4661647" cy="3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44 Conector recto">
            <a:extLst>
              <a:ext uri="{FF2B5EF4-FFF2-40B4-BE49-F238E27FC236}">
                <a16:creationId xmlns:a16="http://schemas.microsoft.com/office/drawing/2014/main" id="{4530B3DD-B0AE-4E07-B5C6-B5AB75A9FE37}"/>
              </a:ext>
            </a:extLst>
          </p:cNvPr>
          <p:cNvCxnSpPr>
            <a:cxnSpLocks/>
          </p:cNvCxnSpPr>
          <p:nvPr/>
        </p:nvCxnSpPr>
        <p:spPr>
          <a:xfrm>
            <a:off x="1760872" y="4710928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44 Conector recto">
            <a:extLst>
              <a:ext uri="{FF2B5EF4-FFF2-40B4-BE49-F238E27FC236}">
                <a16:creationId xmlns:a16="http://schemas.microsoft.com/office/drawing/2014/main" id="{23935656-9E31-4DF6-B4A2-C66B8D68F908}"/>
              </a:ext>
            </a:extLst>
          </p:cNvPr>
          <p:cNvCxnSpPr>
            <a:cxnSpLocks/>
          </p:cNvCxnSpPr>
          <p:nvPr/>
        </p:nvCxnSpPr>
        <p:spPr>
          <a:xfrm>
            <a:off x="3072576" y="4706138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44 Conector recto">
            <a:extLst>
              <a:ext uri="{FF2B5EF4-FFF2-40B4-BE49-F238E27FC236}">
                <a16:creationId xmlns:a16="http://schemas.microsoft.com/office/drawing/2014/main" id="{9E935C28-07F0-47F0-B28C-DF9F85B222D2}"/>
              </a:ext>
            </a:extLst>
          </p:cNvPr>
          <p:cNvCxnSpPr>
            <a:cxnSpLocks/>
          </p:cNvCxnSpPr>
          <p:nvPr/>
        </p:nvCxnSpPr>
        <p:spPr>
          <a:xfrm>
            <a:off x="4134311" y="4711833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9 Rectángulo">
            <a:extLst>
              <a:ext uri="{FF2B5EF4-FFF2-40B4-BE49-F238E27FC236}">
                <a16:creationId xmlns:a16="http://schemas.microsoft.com/office/drawing/2014/main" id="{6D791AD5-889B-4B07-A181-295783778F80}"/>
              </a:ext>
            </a:extLst>
          </p:cNvPr>
          <p:cNvSpPr/>
          <p:nvPr/>
        </p:nvSpPr>
        <p:spPr>
          <a:xfrm>
            <a:off x="643180" y="2911453"/>
            <a:ext cx="1539235" cy="4180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Ingeniería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Eloy Rodriguez</a:t>
            </a:r>
          </a:p>
        </p:txBody>
      </p:sp>
      <p:sp>
        <p:nvSpPr>
          <p:cNvPr id="74" name="9 Rectángulo">
            <a:extLst>
              <a:ext uri="{FF2B5EF4-FFF2-40B4-BE49-F238E27FC236}">
                <a16:creationId xmlns:a16="http://schemas.microsoft.com/office/drawing/2014/main" id="{24F41F2F-4005-4A68-9193-C02B1B23CED4}"/>
              </a:ext>
            </a:extLst>
          </p:cNvPr>
          <p:cNvSpPr/>
          <p:nvPr/>
        </p:nvSpPr>
        <p:spPr>
          <a:xfrm>
            <a:off x="9921739" y="2919594"/>
            <a:ext cx="1509607" cy="4180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Comercial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Antonio López Carreño</a:t>
            </a:r>
          </a:p>
        </p:txBody>
      </p:sp>
      <p:sp>
        <p:nvSpPr>
          <p:cNvPr id="76" name="13 Rectángulo">
            <a:extLst>
              <a:ext uri="{FF2B5EF4-FFF2-40B4-BE49-F238E27FC236}">
                <a16:creationId xmlns:a16="http://schemas.microsoft.com/office/drawing/2014/main" id="{93BD42C1-2F1A-4A1C-A4EC-4CB1945FA319}"/>
              </a:ext>
            </a:extLst>
          </p:cNvPr>
          <p:cNvSpPr/>
          <p:nvPr/>
        </p:nvSpPr>
        <p:spPr>
          <a:xfrm>
            <a:off x="8746841" y="2223913"/>
            <a:ext cx="993926" cy="4096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Técnico UAAP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Mónica García</a:t>
            </a:r>
          </a:p>
        </p:txBody>
      </p:sp>
      <p:sp>
        <p:nvSpPr>
          <p:cNvPr id="78" name="9 Rectángulo">
            <a:extLst>
              <a:ext uri="{FF2B5EF4-FFF2-40B4-BE49-F238E27FC236}">
                <a16:creationId xmlns:a16="http://schemas.microsoft.com/office/drawing/2014/main" id="{B2AA6977-665D-4196-9F5F-1F9547FF72B7}"/>
              </a:ext>
            </a:extLst>
          </p:cNvPr>
          <p:cNvSpPr/>
          <p:nvPr/>
        </p:nvSpPr>
        <p:spPr>
          <a:xfrm>
            <a:off x="10516413" y="4126235"/>
            <a:ext cx="1509601" cy="4180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Comercial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(Campo Real)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Felipe de la Fuente</a:t>
            </a:r>
          </a:p>
        </p:txBody>
      </p:sp>
      <p:sp>
        <p:nvSpPr>
          <p:cNvPr id="93" name="11 Rectángulo">
            <a:extLst>
              <a:ext uri="{FF2B5EF4-FFF2-40B4-BE49-F238E27FC236}">
                <a16:creationId xmlns:a16="http://schemas.microsoft.com/office/drawing/2014/main" id="{8CAF969D-8165-4826-BB44-9312E33606E4}"/>
              </a:ext>
            </a:extLst>
          </p:cNvPr>
          <p:cNvSpPr/>
          <p:nvPr/>
        </p:nvSpPr>
        <p:spPr>
          <a:xfrm>
            <a:off x="8746841" y="1627560"/>
            <a:ext cx="2073557" cy="490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ILUNION ECONOMÍA CIRCULAR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Directora Personas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 Sandoval</a:t>
            </a:r>
          </a:p>
        </p:txBody>
      </p:sp>
      <p:sp>
        <p:nvSpPr>
          <p:cNvPr id="94" name="12 Rectángulo">
            <a:extLst>
              <a:ext uri="{FF2B5EF4-FFF2-40B4-BE49-F238E27FC236}">
                <a16:creationId xmlns:a16="http://schemas.microsoft.com/office/drawing/2014/main" id="{41A6C267-EA0D-464C-8E8E-831D49487DE2}"/>
              </a:ext>
            </a:extLst>
          </p:cNvPr>
          <p:cNvSpPr/>
          <p:nvPr/>
        </p:nvSpPr>
        <p:spPr>
          <a:xfrm>
            <a:off x="1854201" y="1610522"/>
            <a:ext cx="1964803" cy="5600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ILUNION ECONOMÍA CIRCULAR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Financiero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Jaime de Diego</a:t>
            </a:r>
          </a:p>
        </p:txBody>
      </p:sp>
      <p:sp>
        <p:nvSpPr>
          <p:cNvPr id="107" name="12 Rectángulo">
            <a:extLst>
              <a:ext uri="{FF2B5EF4-FFF2-40B4-BE49-F238E27FC236}">
                <a16:creationId xmlns:a16="http://schemas.microsoft.com/office/drawing/2014/main" id="{756055A1-C0B3-4C08-9AD5-6C31CF03BAD3}"/>
              </a:ext>
            </a:extLst>
          </p:cNvPr>
          <p:cNvSpPr/>
          <p:nvPr/>
        </p:nvSpPr>
        <p:spPr>
          <a:xfrm>
            <a:off x="4827587" y="4046132"/>
            <a:ext cx="1862565" cy="4182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PLANTA DE CAMPO REAL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Planta - Jorge López</a:t>
            </a:r>
          </a:p>
        </p:txBody>
      </p:sp>
      <p:sp>
        <p:nvSpPr>
          <p:cNvPr id="108" name="12 Rectángulo">
            <a:extLst>
              <a:ext uri="{FF2B5EF4-FFF2-40B4-BE49-F238E27FC236}">
                <a16:creationId xmlns:a16="http://schemas.microsoft.com/office/drawing/2014/main" id="{BB523EDC-E750-441D-883E-1A1062EF9EEF}"/>
              </a:ext>
            </a:extLst>
          </p:cNvPr>
          <p:cNvSpPr/>
          <p:nvPr/>
        </p:nvSpPr>
        <p:spPr>
          <a:xfrm>
            <a:off x="1219132" y="4031760"/>
            <a:ext cx="1871164" cy="4182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PLANTA DE LA BAÑEZA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Planta - Andrés Bonilla</a:t>
            </a:r>
          </a:p>
        </p:txBody>
      </p:sp>
      <p:cxnSp>
        <p:nvCxnSpPr>
          <p:cNvPr id="111" name="44 Conector recto">
            <a:extLst>
              <a:ext uri="{FF2B5EF4-FFF2-40B4-BE49-F238E27FC236}">
                <a16:creationId xmlns:a16="http://schemas.microsoft.com/office/drawing/2014/main" id="{8D6EA588-9C09-41EC-9387-C54A47C88C71}"/>
              </a:ext>
            </a:extLst>
          </p:cNvPr>
          <p:cNvCxnSpPr>
            <a:cxnSpLocks/>
          </p:cNvCxnSpPr>
          <p:nvPr/>
        </p:nvCxnSpPr>
        <p:spPr>
          <a:xfrm>
            <a:off x="7731494" y="4245467"/>
            <a:ext cx="0" cy="467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44 Conector recto">
            <a:extLst>
              <a:ext uri="{FF2B5EF4-FFF2-40B4-BE49-F238E27FC236}">
                <a16:creationId xmlns:a16="http://schemas.microsoft.com/office/drawing/2014/main" id="{8969F5E4-46FE-46EE-8064-04BFBA205110}"/>
              </a:ext>
            </a:extLst>
          </p:cNvPr>
          <p:cNvCxnSpPr>
            <a:cxnSpLocks/>
          </p:cNvCxnSpPr>
          <p:nvPr/>
        </p:nvCxnSpPr>
        <p:spPr>
          <a:xfrm>
            <a:off x="2148068" y="4450001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24 Rectángulo">
            <a:extLst>
              <a:ext uri="{FF2B5EF4-FFF2-40B4-BE49-F238E27FC236}">
                <a16:creationId xmlns:a16="http://schemas.microsoft.com/office/drawing/2014/main" id="{5D6C8381-B29A-486F-8561-DAAC4925D8F3}"/>
              </a:ext>
            </a:extLst>
          </p:cNvPr>
          <p:cNvSpPr/>
          <p:nvPr/>
        </p:nvSpPr>
        <p:spPr>
          <a:xfrm>
            <a:off x="8640915" y="3489669"/>
            <a:ext cx="1593654" cy="413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Excelencia y </a:t>
            </a:r>
            <a:r>
              <a:rPr lang="es-ES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Sostenib</a:t>
            </a:r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(La Bañeza)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Paz Merayo</a:t>
            </a:r>
          </a:p>
        </p:txBody>
      </p: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72DB6999-D5ED-4397-9E7A-38265A1C4253}"/>
              </a:ext>
            </a:extLst>
          </p:cNvPr>
          <p:cNvCxnSpPr>
            <a:cxnSpLocks/>
          </p:cNvCxnSpPr>
          <p:nvPr/>
        </p:nvCxnSpPr>
        <p:spPr>
          <a:xfrm>
            <a:off x="2155975" y="3772271"/>
            <a:ext cx="36310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44 Conector recto">
            <a:extLst>
              <a:ext uri="{FF2B5EF4-FFF2-40B4-BE49-F238E27FC236}">
                <a16:creationId xmlns:a16="http://schemas.microsoft.com/office/drawing/2014/main" id="{A9F5254B-9886-47C2-BF67-F0919C74D494}"/>
              </a:ext>
            </a:extLst>
          </p:cNvPr>
          <p:cNvCxnSpPr>
            <a:cxnSpLocks/>
          </p:cNvCxnSpPr>
          <p:nvPr/>
        </p:nvCxnSpPr>
        <p:spPr>
          <a:xfrm>
            <a:off x="2156214" y="3768148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44 Conector recto">
            <a:extLst>
              <a:ext uri="{FF2B5EF4-FFF2-40B4-BE49-F238E27FC236}">
                <a16:creationId xmlns:a16="http://schemas.microsoft.com/office/drawing/2014/main" id="{67C55C2E-2CBA-40D9-B1AB-9497E1A67248}"/>
              </a:ext>
            </a:extLst>
          </p:cNvPr>
          <p:cNvCxnSpPr>
            <a:cxnSpLocks/>
          </p:cNvCxnSpPr>
          <p:nvPr/>
        </p:nvCxnSpPr>
        <p:spPr>
          <a:xfrm>
            <a:off x="5779442" y="3785246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44 Conector recto">
            <a:extLst>
              <a:ext uri="{FF2B5EF4-FFF2-40B4-BE49-F238E27FC236}">
                <a16:creationId xmlns:a16="http://schemas.microsoft.com/office/drawing/2014/main" id="{4EFFBB36-B180-473F-9DAE-D069C881D2D4}"/>
              </a:ext>
            </a:extLst>
          </p:cNvPr>
          <p:cNvCxnSpPr>
            <a:cxnSpLocks/>
          </p:cNvCxnSpPr>
          <p:nvPr/>
        </p:nvCxnSpPr>
        <p:spPr>
          <a:xfrm>
            <a:off x="1416483" y="2664613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29 Rectángulo">
            <a:extLst>
              <a:ext uri="{FF2B5EF4-FFF2-40B4-BE49-F238E27FC236}">
                <a16:creationId xmlns:a16="http://schemas.microsoft.com/office/drawing/2014/main" id="{06857AC7-68B3-443C-AC33-9270FF3A88A1}"/>
              </a:ext>
            </a:extLst>
          </p:cNvPr>
          <p:cNvSpPr/>
          <p:nvPr/>
        </p:nvSpPr>
        <p:spPr>
          <a:xfrm>
            <a:off x="7245844" y="5659083"/>
            <a:ext cx="994405" cy="4165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Supervisor</a:t>
            </a:r>
          </a:p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Sergio Campo</a:t>
            </a:r>
            <a:endParaRPr lang="es-E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9" name="44 Conector recto">
            <a:extLst>
              <a:ext uri="{FF2B5EF4-FFF2-40B4-BE49-F238E27FC236}">
                <a16:creationId xmlns:a16="http://schemas.microsoft.com/office/drawing/2014/main" id="{00C30D67-45FB-407A-927D-7C80C4885AF1}"/>
              </a:ext>
            </a:extLst>
          </p:cNvPr>
          <p:cNvCxnSpPr>
            <a:cxnSpLocks/>
          </p:cNvCxnSpPr>
          <p:nvPr/>
        </p:nvCxnSpPr>
        <p:spPr>
          <a:xfrm>
            <a:off x="7736193" y="5396482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29 Rectángulo">
            <a:extLst>
              <a:ext uri="{FF2B5EF4-FFF2-40B4-BE49-F238E27FC236}">
                <a16:creationId xmlns:a16="http://schemas.microsoft.com/office/drawing/2014/main" id="{2A475DD1-DE62-4101-A54A-DE1076577821}"/>
              </a:ext>
            </a:extLst>
          </p:cNvPr>
          <p:cNvSpPr/>
          <p:nvPr/>
        </p:nvSpPr>
        <p:spPr>
          <a:xfrm>
            <a:off x="2493686" y="5604599"/>
            <a:ext cx="1073215" cy="3984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Supervisores</a:t>
            </a:r>
          </a:p>
        </p:txBody>
      </p:sp>
      <p:cxnSp>
        <p:nvCxnSpPr>
          <p:cNvPr id="96" name="44 Conector recto">
            <a:extLst>
              <a:ext uri="{FF2B5EF4-FFF2-40B4-BE49-F238E27FC236}">
                <a16:creationId xmlns:a16="http://schemas.microsoft.com/office/drawing/2014/main" id="{AADD4145-3207-4FB9-BE55-86156CC21552}"/>
              </a:ext>
            </a:extLst>
          </p:cNvPr>
          <p:cNvCxnSpPr>
            <a:cxnSpLocks/>
          </p:cNvCxnSpPr>
          <p:nvPr/>
        </p:nvCxnSpPr>
        <p:spPr>
          <a:xfrm>
            <a:off x="3072574" y="5349609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FAE0ECA7-9EC6-4A2D-85DB-00F2816C3B45}"/>
              </a:ext>
            </a:extLst>
          </p:cNvPr>
          <p:cNvCxnSpPr>
            <a:cxnSpLocks/>
          </p:cNvCxnSpPr>
          <p:nvPr/>
        </p:nvCxnSpPr>
        <p:spPr>
          <a:xfrm>
            <a:off x="1409700" y="2657047"/>
            <a:ext cx="9208173" cy="171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9 Rectángulo">
            <a:extLst>
              <a:ext uri="{FF2B5EF4-FFF2-40B4-BE49-F238E27FC236}">
                <a16:creationId xmlns:a16="http://schemas.microsoft.com/office/drawing/2014/main" id="{388CF422-6F7E-4C35-A62C-FEB42B968FAA}"/>
              </a:ext>
            </a:extLst>
          </p:cNvPr>
          <p:cNvSpPr/>
          <p:nvPr/>
        </p:nvSpPr>
        <p:spPr>
          <a:xfrm>
            <a:off x="3915989" y="2920465"/>
            <a:ext cx="1669471" cy="4180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de Operaciones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Andrés Bonilla</a:t>
            </a:r>
          </a:p>
        </p:txBody>
      </p:sp>
      <p:cxnSp>
        <p:nvCxnSpPr>
          <p:cNvPr id="58" name="44 Conector recto">
            <a:extLst>
              <a:ext uri="{FF2B5EF4-FFF2-40B4-BE49-F238E27FC236}">
                <a16:creationId xmlns:a16="http://schemas.microsoft.com/office/drawing/2014/main" id="{52698EAE-BC6A-4780-887A-962B5DC586E3}"/>
              </a:ext>
            </a:extLst>
          </p:cNvPr>
          <p:cNvCxnSpPr>
            <a:cxnSpLocks/>
          </p:cNvCxnSpPr>
          <p:nvPr/>
        </p:nvCxnSpPr>
        <p:spPr>
          <a:xfrm>
            <a:off x="5265226" y="4719143"/>
            <a:ext cx="0" cy="2385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12 Rectángulo">
            <a:extLst>
              <a:ext uri="{FF2B5EF4-FFF2-40B4-BE49-F238E27FC236}">
                <a16:creationId xmlns:a16="http://schemas.microsoft.com/office/drawing/2014/main" id="{A040932F-03BC-4C9A-B205-ADF8B62E6003}"/>
              </a:ext>
            </a:extLst>
          </p:cNvPr>
          <p:cNvSpPr/>
          <p:nvPr/>
        </p:nvSpPr>
        <p:spPr>
          <a:xfrm>
            <a:off x="4734731" y="4957868"/>
            <a:ext cx="1179693" cy="4017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Técnico de Planta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Enrique Sánchez</a:t>
            </a:r>
          </a:p>
        </p:txBody>
      </p:sp>
      <p:cxnSp>
        <p:nvCxnSpPr>
          <p:cNvPr id="61" name="44 Conector recto">
            <a:extLst>
              <a:ext uri="{FF2B5EF4-FFF2-40B4-BE49-F238E27FC236}">
                <a16:creationId xmlns:a16="http://schemas.microsoft.com/office/drawing/2014/main" id="{903B5FEA-F55E-496A-B0BA-B79334E8B959}"/>
              </a:ext>
            </a:extLst>
          </p:cNvPr>
          <p:cNvCxnSpPr>
            <a:cxnSpLocks/>
          </p:cNvCxnSpPr>
          <p:nvPr/>
        </p:nvCxnSpPr>
        <p:spPr>
          <a:xfrm>
            <a:off x="4784386" y="3327784"/>
            <a:ext cx="0" cy="4489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29 Rectángulo">
            <a:extLst>
              <a:ext uri="{FF2B5EF4-FFF2-40B4-BE49-F238E27FC236}">
                <a16:creationId xmlns:a16="http://schemas.microsoft.com/office/drawing/2014/main" id="{34B2B112-523F-431C-B5EC-2907FA417113}"/>
              </a:ext>
            </a:extLst>
          </p:cNvPr>
          <p:cNvSpPr/>
          <p:nvPr/>
        </p:nvSpPr>
        <p:spPr>
          <a:xfrm>
            <a:off x="2495084" y="6251950"/>
            <a:ext cx="1073215" cy="3984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Operarios</a:t>
            </a:r>
          </a:p>
        </p:txBody>
      </p:sp>
      <p:cxnSp>
        <p:nvCxnSpPr>
          <p:cNvPr id="63" name="44 Conector recto">
            <a:extLst>
              <a:ext uri="{FF2B5EF4-FFF2-40B4-BE49-F238E27FC236}">
                <a16:creationId xmlns:a16="http://schemas.microsoft.com/office/drawing/2014/main" id="{109D6835-A79E-42BC-B235-783BFFCCABFB}"/>
              </a:ext>
            </a:extLst>
          </p:cNvPr>
          <p:cNvCxnSpPr>
            <a:cxnSpLocks/>
          </p:cNvCxnSpPr>
          <p:nvPr/>
        </p:nvCxnSpPr>
        <p:spPr>
          <a:xfrm>
            <a:off x="3073972" y="5996960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29 Rectángulo">
            <a:extLst>
              <a:ext uri="{FF2B5EF4-FFF2-40B4-BE49-F238E27FC236}">
                <a16:creationId xmlns:a16="http://schemas.microsoft.com/office/drawing/2014/main" id="{167966D8-8219-40B1-8094-9B54F04D6720}"/>
              </a:ext>
            </a:extLst>
          </p:cNvPr>
          <p:cNvSpPr/>
          <p:nvPr/>
        </p:nvSpPr>
        <p:spPr>
          <a:xfrm>
            <a:off x="7235715" y="6320460"/>
            <a:ext cx="1003981" cy="3984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Operarios</a:t>
            </a:r>
          </a:p>
        </p:txBody>
      </p:sp>
      <p:cxnSp>
        <p:nvCxnSpPr>
          <p:cNvPr id="73" name="44 Conector recto">
            <a:extLst>
              <a:ext uri="{FF2B5EF4-FFF2-40B4-BE49-F238E27FC236}">
                <a16:creationId xmlns:a16="http://schemas.microsoft.com/office/drawing/2014/main" id="{4D05B687-7281-436D-AED0-5437D299A139}"/>
              </a:ext>
            </a:extLst>
          </p:cNvPr>
          <p:cNvCxnSpPr>
            <a:cxnSpLocks/>
          </p:cNvCxnSpPr>
          <p:nvPr/>
        </p:nvCxnSpPr>
        <p:spPr>
          <a:xfrm>
            <a:off x="7735793" y="6065470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29 Rectángulo">
            <a:extLst>
              <a:ext uri="{FF2B5EF4-FFF2-40B4-BE49-F238E27FC236}">
                <a16:creationId xmlns:a16="http://schemas.microsoft.com/office/drawing/2014/main" id="{B80C4D1A-FE03-49F3-A28C-843217A2A208}"/>
              </a:ext>
            </a:extLst>
          </p:cNvPr>
          <p:cNvSpPr/>
          <p:nvPr/>
        </p:nvSpPr>
        <p:spPr>
          <a:xfrm>
            <a:off x="3640815" y="5607395"/>
            <a:ext cx="986874" cy="3984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Operarios</a:t>
            </a:r>
          </a:p>
        </p:txBody>
      </p:sp>
      <p:cxnSp>
        <p:nvCxnSpPr>
          <p:cNvPr id="79" name="44 Conector recto">
            <a:extLst>
              <a:ext uri="{FF2B5EF4-FFF2-40B4-BE49-F238E27FC236}">
                <a16:creationId xmlns:a16="http://schemas.microsoft.com/office/drawing/2014/main" id="{41F55F98-8C25-4CBC-B8C6-36891AC83DFD}"/>
              </a:ext>
            </a:extLst>
          </p:cNvPr>
          <p:cNvCxnSpPr>
            <a:cxnSpLocks/>
          </p:cNvCxnSpPr>
          <p:nvPr/>
        </p:nvCxnSpPr>
        <p:spPr>
          <a:xfrm>
            <a:off x="4115606" y="5352405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29 Rectángulo">
            <a:extLst>
              <a:ext uri="{FF2B5EF4-FFF2-40B4-BE49-F238E27FC236}">
                <a16:creationId xmlns:a16="http://schemas.microsoft.com/office/drawing/2014/main" id="{4AF4E541-A6C9-4FB4-BA48-D9D2CE143DC4}"/>
              </a:ext>
            </a:extLst>
          </p:cNvPr>
          <p:cNvSpPr/>
          <p:nvPr/>
        </p:nvSpPr>
        <p:spPr>
          <a:xfrm>
            <a:off x="1242464" y="5608793"/>
            <a:ext cx="1073215" cy="3984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Operarios</a:t>
            </a:r>
          </a:p>
        </p:txBody>
      </p:sp>
      <p:cxnSp>
        <p:nvCxnSpPr>
          <p:cNvPr id="82" name="44 Conector recto">
            <a:extLst>
              <a:ext uri="{FF2B5EF4-FFF2-40B4-BE49-F238E27FC236}">
                <a16:creationId xmlns:a16="http://schemas.microsoft.com/office/drawing/2014/main" id="{F3A69955-0009-4515-85D8-F19B6072A036}"/>
              </a:ext>
            </a:extLst>
          </p:cNvPr>
          <p:cNvCxnSpPr>
            <a:cxnSpLocks/>
          </p:cNvCxnSpPr>
          <p:nvPr/>
        </p:nvCxnSpPr>
        <p:spPr>
          <a:xfrm>
            <a:off x="1768084" y="5353803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12 Rectángulo">
            <a:extLst>
              <a:ext uri="{FF2B5EF4-FFF2-40B4-BE49-F238E27FC236}">
                <a16:creationId xmlns:a16="http://schemas.microsoft.com/office/drawing/2014/main" id="{605FD2D0-62FF-4A60-8EAA-95E14C0FCD9D}"/>
              </a:ext>
            </a:extLst>
          </p:cNvPr>
          <p:cNvSpPr/>
          <p:nvPr/>
        </p:nvSpPr>
        <p:spPr>
          <a:xfrm>
            <a:off x="8107681" y="2919963"/>
            <a:ext cx="1702917" cy="413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de Excelencia y Sostenibilidad</a:t>
            </a:r>
          </a:p>
          <a:p>
            <a:pPr algn="ctr"/>
            <a:r>
              <a:rPr lang="es-ES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Mª</a:t>
            </a:r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Mercedes Puerta</a:t>
            </a:r>
          </a:p>
        </p:txBody>
      </p:sp>
      <p:cxnSp>
        <p:nvCxnSpPr>
          <p:cNvPr id="100" name="44 Conector recto">
            <a:extLst>
              <a:ext uri="{FF2B5EF4-FFF2-40B4-BE49-F238E27FC236}">
                <a16:creationId xmlns:a16="http://schemas.microsoft.com/office/drawing/2014/main" id="{56451CE1-EB2C-4B44-A047-4EF5B1002AAD}"/>
              </a:ext>
            </a:extLst>
          </p:cNvPr>
          <p:cNvCxnSpPr>
            <a:cxnSpLocks/>
          </p:cNvCxnSpPr>
          <p:nvPr/>
        </p:nvCxnSpPr>
        <p:spPr>
          <a:xfrm>
            <a:off x="8903419" y="2666005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44 Conector recto">
            <a:extLst>
              <a:ext uri="{FF2B5EF4-FFF2-40B4-BE49-F238E27FC236}">
                <a16:creationId xmlns:a16="http://schemas.microsoft.com/office/drawing/2014/main" id="{6F39EBFC-E6C1-4DC5-8B82-82B353FD1BB0}"/>
              </a:ext>
            </a:extLst>
          </p:cNvPr>
          <p:cNvCxnSpPr>
            <a:cxnSpLocks/>
            <a:stCxn id="93" idx="1"/>
            <a:endCxn id="94" idx="3"/>
          </p:cNvCxnSpPr>
          <p:nvPr/>
        </p:nvCxnSpPr>
        <p:spPr>
          <a:xfrm flipH="1">
            <a:off x="3819004" y="1872891"/>
            <a:ext cx="4927837" cy="176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44 Conector recto">
            <a:extLst>
              <a:ext uri="{FF2B5EF4-FFF2-40B4-BE49-F238E27FC236}">
                <a16:creationId xmlns:a16="http://schemas.microsoft.com/office/drawing/2014/main" id="{A3ED2B08-53D3-4EE8-BF09-F2F2789ED643}"/>
              </a:ext>
            </a:extLst>
          </p:cNvPr>
          <p:cNvCxnSpPr>
            <a:cxnSpLocks/>
          </p:cNvCxnSpPr>
          <p:nvPr/>
        </p:nvCxnSpPr>
        <p:spPr>
          <a:xfrm>
            <a:off x="10620972" y="2664613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44 Conector recto">
            <a:extLst>
              <a:ext uri="{FF2B5EF4-FFF2-40B4-BE49-F238E27FC236}">
                <a16:creationId xmlns:a16="http://schemas.microsoft.com/office/drawing/2014/main" id="{6D1E3B0B-FECE-4086-82C0-4A5F905D1096}"/>
              </a:ext>
            </a:extLst>
          </p:cNvPr>
          <p:cNvCxnSpPr>
            <a:cxnSpLocks/>
          </p:cNvCxnSpPr>
          <p:nvPr/>
        </p:nvCxnSpPr>
        <p:spPr>
          <a:xfrm>
            <a:off x="4796239" y="2666171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A95AE146-C4D2-4B41-BBDA-BB61EB2EBD96}"/>
              </a:ext>
            </a:extLst>
          </p:cNvPr>
          <p:cNvCxnSpPr>
            <a:cxnSpLocks/>
          </p:cNvCxnSpPr>
          <p:nvPr/>
        </p:nvCxnSpPr>
        <p:spPr>
          <a:xfrm flipV="1">
            <a:off x="6701774" y="4245467"/>
            <a:ext cx="1036008" cy="3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44 Conector recto">
            <a:extLst>
              <a:ext uri="{FF2B5EF4-FFF2-40B4-BE49-F238E27FC236}">
                <a16:creationId xmlns:a16="http://schemas.microsoft.com/office/drawing/2014/main" id="{6E979454-7599-459D-83DE-408C988EF92E}"/>
              </a:ext>
            </a:extLst>
          </p:cNvPr>
          <p:cNvCxnSpPr>
            <a:cxnSpLocks/>
            <a:endCxn id="76" idx="0"/>
          </p:cNvCxnSpPr>
          <p:nvPr/>
        </p:nvCxnSpPr>
        <p:spPr>
          <a:xfrm>
            <a:off x="9243804" y="2127823"/>
            <a:ext cx="0" cy="960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9 Rectángulo">
            <a:extLst>
              <a:ext uri="{FF2B5EF4-FFF2-40B4-BE49-F238E27FC236}">
                <a16:creationId xmlns:a16="http://schemas.microsoft.com/office/drawing/2014/main" id="{0335CEA8-D16E-40F7-8CEC-1F183D289276}"/>
              </a:ext>
            </a:extLst>
          </p:cNvPr>
          <p:cNvSpPr/>
          <p:nvPr/>
        </p:nvSpPr>
        <p:spPr>
          <a:xfrm>
            <a:off x="10516413" y="3484946"/>
            <a:ext cx="1509601" cy="4180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Comercial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(La Bañeza)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Antonio López Carreño</a:t>
            </a:r>
          </a:p>
        </p:txBody>
      </p:sp>
      <p:cxnSp>
        <p:nvCxnSpPr>
          <p:cNvPr id="97" name="44 Conector recto">
            <a:extLst>
              <a:ext uri="{FF2B5EF4-FFF2-40B4-BE49-F238E27FC236}">
                <a16:creationId xmlns:a16="http://schemas.microsoft.com/office/drawing/2014/main" id="{A91A7506-5367-4E0E-8BE1-1072B05F8666}"/>
              </a:ext>
            </a:extLst>
          </p:cNvPr>
          <p:cNvCxnSpPr>
            <a:cxnSpLocks/>
          </p:cNvCxnSpPr>
          <p:nvPr/>
        </p:nvCxnSpPr>
        <p:spPr>
          <a:xfrm flipH="1">
            <a:off x="10377723" y="3337589"/>
            <a:ext cx="8725" cy="1576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24 Rectángulo">
            <a:extLst>
              <a:ext uri="{FF2B5EF4-FFF2-40B4-BE49-F238E27FC236}">
                <a16:creationId xmlns:a16="http://schemas.microsoft.com/office/drawing/2014/main" id="{2E6B7807-D731-44B7-94EA-5F618B968BEC}"/>
              </a:ext>
            </a:extLst>
          </p:cNvPr>
          <p:cNvSpPr/>
          <p:nvPr/>
        </p:nvSpPr>
        <p:spPr>
          <a:xfrm>
            <a:off x="8640915" y="4131277"/>
            <a:ext cx="1593654" cy="413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Excelencia y </a:t>
            </a:r>
            <a:r>
              <a:rPr lang="es-ES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Sostenib</a:t>
            </a:r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(Campo Real)</a:t>
            </a:r>
          </a:p>
          <a:p>
            <a:pPr algn="ctr"/>
            <a:r>
              <a:rPr lang="es-ES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Mª</a:t>
            </a:r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Mercedes Puerta</a:t>
            </a:r>
          </a:p>
        </p:txBody>
      </p:sp>
      <p:cxnSp>
        <p:nvCxnSpPr>
          <p:cNvPr id="99" name="44 Conector recto">
            <a:extLst>
              <a:ext uri="{FF2B5EF4-FFF2-40B4-BE49-F238E27FC236}">
                <a16:creationId xmlns:a16="http://schemas.microsoft.com/office/drawing/2014/main" id="{9D15F063-5527-4D3E-942C-1A224A004E57}"/>
              </a:ext>
            </a:extLst>
          </p:cNvPr>
          <p:cNvCxnSpPr>
            <a:cxnSpLocks/>
          </p:cNvCxnSpPr>
          <p:nvPr/>
        </p:nvCxnSpPr>
        <p:spPr>
          <a:xfrm>
            <a:off x="8513198" y="3327029"/>
            <a:ext cx="0" cy="9976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444F7778-F7CB-454B-AC35-DBACC9573635}"/>
              </a:ext>
            </a:extLst>
          </p:cNvPr>
          <p:cNvCxnSpPr>
            <a:stCxn id="122" idx="1"/>
          </p:cNvCxnSpPr>
          <p:nvPr/>
        </p:nvCxnSpPr>
        <p:spPr>
          <a:xfrm flipH="1" flipV="1">
            <a:off x="8513198" y="3693957"/>
            <a:ext cx="127717" cy="2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6E37B6A0-303A-403F-A67E-DDDD2D69AD65}"/>
              </a:ext>
            </a:extLst>
          </p:cNvPr>
          <p:cNvCxnSpPr/>
          <p:nvPr/>
        </p:nvCxnSpPr>
        <p:spPr>
          <a:xfrm flipH="1" flipV="1">
            <a:off x="8513198" y="4328177"/>
            <a:ext cx="127717" cy="2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id="{06B0D15F-DDCD-4E58-9CE1-E14D866543F8}"/>
              </a:ext>
            </a:extLst>
          </p:cNvPr>
          <p:cNvCxnSpPr/>
          <p:nvPr/>
        </p:nvCxnSpPr>
        <p:spPr>
          <a:xfrm flipH="1" flipV="1">
            <a:off x="10388696" y="3701027"/>
            <a:ext cx="127717" cy="2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09F322C5-12ED-444E-9BC9-89ED18FC7B39}"/>
              </a:ext>
            </a:extLst>
          </p:cNvPr>
          <p:cNvCxnSpPr/>
          <p:nvPr/>
        </p:nvCxnSpPr>
        <p:spPr>
          <a:xfrm flipH="1" flipV="1">
            <a:off x="10388696" y="4335247"/>
            <a:ext cx="127717" cy="2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7 Rectángulo">
            <a:extLst>
              <a:ext uri="{FF2B5EF4-FFF2-40B4-BE49-F238E27FC236}">
                <a16:creationId xmlns:a16="http://schemas.microsoft.com/office/drawing/2014/main" id="{EDCA6C44-8D53-17DA-4739-DD9A48BB5CDE}"/>
              </a:ext>
            </a:extLst>
          </p:cNvPr>
          <p:cNvSpPr/>
          <p:nvPr/>
        </p:nvSpPr>
        <p:spPr>
          <a:xfrm>
            <a:off x="4796239" y="2061957"/>
            <a:ext cx="280831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ILUNION ECONOMÍA CIRCULAR TRAT. RAEE’S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Gerente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Diego Basas</a:t>
            </a:r>
          </a:p>
        </p:txBody>
      </p:sp>
      <p:cxnSp>
        <p:nvCxnSpPr>
          <p:cNvPr id="4" name="44 Conector recto">
            <a:extLst>
              <a:ext uri="{FF2B5EF4-FFF2-40B4-BE49-F238E27FC236}">
                <a16:creationId xmlns:a16="http://schemas.microsoft.com/office/drawing/2014/main" id="{2DABEF04-6455-32FC-99FA-44A26A47E128}"/>
              </a:ext>
            </a:extLst>
          </p:cNvPr>
          <p:cNvCxnSpPr>
            <a:cxnSpLocks/>
          </p:cNvCxnSpPr>
          <p:nvPr/>
        </p:nvCxnSpPr>
        <p:spPr>
          <a:xfrm>
            <a:off x="6191508" y="900170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44 Conector recto">
            <a:extLst>
              <a:ext uri="{FF2B5EF4-FFF2-40B4-BE49-F238E27FC236}">
                <a16:creationId xmlns:a16="http://schemas.microsoft.com/office/drawing/2014/main" id="{FAAF0FFE-02A5-81BC-82EF-368C71F69D27}"/>
              </a:ext>
            </a:extLst>
          </p:cNvPr>
          <p:cNvCxnSpPr>
            <a:cxnSpLocks/>
          </p:cNvCxnSpPr>
          <p:nvPr/>
        </p:nvCxnSpPr>
        <p:spPr>
          <a:xfrm>
            <a:off x="6186406" y="2565400"/>
            <a:ext cx="0" cy="90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29 Rectángulo">
            <a:extLst>
              <a:ext uri="{FF2B5EF4-FFF2-40B4-BE49-F238E27FC236}">
                <a16:creationId xmlns:a16="http://schemas.microsoft.com/office/drawing/2014/main" id="{511608C2-6C1A-C828-724D-FAA02B91F5BD}"/>
              </a:ext>
            </a:extLst>
          </p:cNvPr>
          <p:cNvSpPr/>
          <p:nvPr/>
        </p:nvSpPr>
        <p:spPr>
          <a:xfrm>
            <a:off x="8378202" y="5659083"/>
            <a:ext cx="986874" cy="3984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Operarios</a:t>
            </a:r>
          </a:p>
        </p:txBody>
      </p:sp>
      <p:cxnSp>
        <p:nvCxnSpPr>
          <p:cNvPr id="11" name="44 Conector recto">
            <a:extLst>
              <a:ext uri="{FF2B5EF4-FFF2-40B4-BE49-F238E27FC236}">
                <a16:creationId xmlns:a16="http://schemas.microsoft.com/office/drawing/2014/main" id="{29C5460A-B4C6-4F8D-5FB7-661CFBFC7EA0}"/>
              </a:ext>
            </a:extLst>
          </p:cNvPr>
          <p:cNvCxnSpPr>
            <a:cxnSpLocks/>
          </p:cNvCxnSpPr>
          <p:nvPr/>
        </p:nvCxnSpPr>
        <p:spPr>
          <a:xfrm>
            <a:off x="8831047" y="5404102"/>
            <a:ext cx="0" cy="2549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9 Rectángulo">
            <a:extLst>
              <a:ext uri="{FF2B5EF4-FFF2-40B4-BE49-F238E27FC236}">
                <a16:creationId xmlns:a16="http://schemas.microsoft.com/office/drawing/2014/main" id="{D2C365E2-E21F-D4FB-E79A-1CC4584067CC}"/>
              </a:ext>
            </a:extLst>
          </p:cNvPr>
          <p:cNvSpPr/>
          <p:nvPr/>
        </p:nvSpPr>
        <p:spPr>
          <a:xfrm>
            <a:off x="10505085" y="4704982"/>
            <a:ext cx="1509601" cy="4180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</a:t>
            </a:r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</a:t>
            </a:r>
            <a:endParaRPr lang="es-E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E538F12C-A52A-C5C8-B13C-9267ED9BA08E}"/>
              </a:ext>
            </a:extLst>
          </p:cNvPr>
          <p:cNvCxnSpPr>
            <a:cxnSpLocks/>
          </p:cNvCxnSpPr>
          <p:nvPr/>
        </p:nvCxnSpPr>
        <p:spPr>
          <a:xfrm flipH="1">
            <a:off x="10386448" y="4913993"/>
            <a:ext cx="1186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3 Rectángulo">
            <a:extLst>
              <a:ext uri="{FF2B5EF4-FFF2-40B4-BE49-F238E27FC236}">
                <a16:creationId xmlns:a16="http://schemas.microsoft.com/office/drawing/2014/main" id="{E6F9B825-3ACA-5282-9138-ADB2C49AFF7B}"/>
              </a:ext>
            </a:extLst>
          </p:cNvPr>
          <p:cNvSpPr/>
          <p:nvPr/>
        </p:nvSpPr>
        <p:spPr>
          <a:xfrm>
            <a:off x="9842621" y="2223913"/>
            <a:ext cx="993926" cy="4096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Técnico UAAP</a:t>
            </a:r>
          </a:p>
          <a:p>
            <a:pPr algn="ctr"/>
            <a:r>
              <a:rPr lang="es-E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Natalia Navas</a:t>
            </a:r>
          </a:p>
        </p:txBody>
      </p:sp>
      <p:cxnSp>
        <p:nvCxnSpPr>
          <p:cNvPr id="26" name="44 Conector recto">
            <a:extLst>
              <a:ext uri="{FF2B5EF4-FFF2-40B4-BE49-F238E27FC236}">
                <a16:creationId xmlns:a16="http://schemas.microsoft.com/office/drawing/2014/main" id="{28CC25DE-5495-7F29-0D4D-BBE0D640DF28}"/>
              </a:ext>
            </a:extLst>
          </p:cNvPr>
          <p:cNvCxnSpPr>
            <a:cxnSpLocks/>
          </p:cNvCxnSpPr>
          <p:nvPr/>
        </p:nvCxnSpPr>
        <p:spPr>
          <a:xfrm>
            <a:off x="6191801" y="1573555"/>
            <a:ext cx="0" cy="4489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n 13">
            <a:extLst>
              <a:ext uri="{FF2B5EF4-FFF2-40B4-BE49-F238E27FC236}">
                <a16:creationId xmlns:a16="http://schemas.microsoft.com/office/drawing/2014/main" id="{DE75330F-5104-6A4A-8194-1E95017914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2059" y="175470"/>
            <a:ext cx="1616537" cy="1015797"/>
          </a:xfrm>
          <a:prstGeom prst="rect">
            <a:avLst/>
          </a:prstGeom>
        </p:spPr>
      </p:pic>
      <p:cxnSp>
        <p:nvCxnSpPr>
          <p:cNvPr id="15" name="44 Conector recto">
            <a:extLst>
              <a:ext uri="{FF2B5EF4-FFF2-40B4-BE49-F238E27FC236}">
                <a16:creationId xmlns:a16="http://schemas.microsoft.com/office/drawing/2014/main" id="{5A4FC075-115E-B659-23B4-7835805B7BBC}"/>
              </a:ext>
            </a:extLst>
          </p:cNvPr>
          <p:cNvCxnSpPr>
            <a:cxnSpLocks/>
          </p:cNvCxnSpPr>
          <p:nvPr/>
        </p:nvCxnSpPr>
        <p:spPr>
          <a:xfrm>
            <a:off x="10309369" y="2118222"/>
            <a:ext cx="0" cy="960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7783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F345F68ED1A14EA4A57AC8862EF6E2" ma:contentTypeVersion="20" ma:contentTypeDescription="Crear nuevo documento." ma:contentTypeScope="" ma:versionID="ce02a24525fd8f14ec4a928e45c15332">
  <xsd:schema xmlns:xsd="http://www.w3.org/2001/XMLSchema" xmlns:xs="http://www.w3.org/2001/XMLSchema" xmlns:p="http://schemas.microsoft.com/office/2006/metadata/properties" xmlns:ns1="http://schemas.microsoft.com/sharepoint/v3" xmlns:ns2="54fa911a-c1e6-4d2c-b751-9f07e676f372" xmlns:ns3="c164d289-9abb-49f1-bc5b-54d05f60f559" targetNamespace="http://schemas.microsoft.com/office/2006/metadata/properties" ma:root="true" ma:fieldsID="064550ffac613f3f41ec8b6c645ad4f1" ns1:_="" ns2:_="" ns3:_="">
    <xsd:import namespace="http://schemas.microsoft.com/sharepoint/v3"/>
    <xsd:import namespace="54fa911a-c1e6-4d2c-b751-9f07e676f372"/>
    <xsd:import namespace="c164d289-9abb-49f1-bc5b-54d05f60f5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Propiedades de la Directiva de cumplimiento unificado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Acción de IU de la Directiva de cumplimiento unificad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fa911a-c1e6-4d2c-b751-9f07e676f3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87b3b367-fee8-4b53-8ba9-81855ffea1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64d289-9abb-49f1-bc5b-54d05f60f55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2596d67-63de-401e-a29a-560f41b073a0}" ma:internalName="TaxCatchAll" ma:showField="CatchAllData" ma:web="c164d289-9abb-49f1-bc5b-54d05f60f5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54fa911a-c1e6-4d2c-b751-9f07e676f372">
      <Terms xmlns="http://schemas.microsoft.com/office/infopath/2007/PartnerControls"/>
    </lcf76f155ced4ddcb4097134ff3c332f>
    <_ip_UnifiedCompliancePolicyProperties xmlns="http://schemas.microsoft.com/sharepoint/v3" xsi:nil="true"/>
    <TaxCatchAll xmlns="c164d289-9abb-49f1-bc5b-54d05f60f559" xsi:nil="true"/>
  </documentManagement>
</p:properties>
</file>

<file path=customXml/itemProps1.xml><?xml version="1.0" encoding="utf-8"?>
<ds:datastoreItem xmlns:ds="http://schemas.openxmlformats.org/officeDocument/2006/customXml" ds:itemID="{5DE0654C-6401-4401-BF10-1A92451A4FD8}"/>
</file>

<file path=customXml/itemProps2.xml><?xml version="1.0" encoding="utf-8"?>
<ds:datastoreItem xmlns:ds="http://schemas.openxmlformats.org/officeDocument/2006/customXml" ds:itemID="{D78C78EE-643C-458F-929E-D20DDEFCE01C}"/>
</file>

<file path=customXml/itemProps3.xml><?xml version="1.0" encoding="utf-8"?>
<ds:datastoreItem xmlns:ds="http://schemas.openxmlformats.org/officeDocument/2006/customXml" ds:itemID="{AED84FF7-21CA-4654-89A5-E590FEC5ADA7}"/>
</file>

<file path=docMetadata/LabelInfo.xml><?xml version="1.0" encoding="utf-8"?>
<clbl:labelList xmlns:clbl="http://schemas.microsoft.com/office/2020/mipLabelMetadata">
  <clbl:label id="{d958723a-5915-4af3-b4cd-4da9a9655e8a}" enabled="1" method="Standard" siteId="{bab5b22c-d82b-452e-9cad-04f9708f4bb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172</Words>
  <Application>Microsoft Office PowerPoint</Application>
  <PresentationFormat>Panorámica</PresentationFormat>
  <Paragraphs>68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Perez, Pedro Antonio</dc:creator>
  <cp:lastModifiedBy>Puerta Álvaro, María de las Mercedes</cp:lastModifiedBy>
  <cp:revision>23</cp:revision>
  <dcterms:created xsi:type="dcterms:W3CDTF">2021-12-10T14:01:24Z</dcterms:created>
  <dcterms:modified xsi:type="dcterms:W3CDTF">2025-09-05T14:34:33Z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958723a-5915-4af3-b4cd-4da9a9655e8a_Enabled">
    <vt:lpwstr>true</vt:lpwstr>
  </property>
  <property fmtid="{D5CDD505-2E9C-101B-9397-08002B2CF9AE}" pid="3" name="MSIP_Label_d958723a-5915-4af3-b4cd-4da9a9655e8a_SetDate">
    <vt:lpwstr>2023-11-13T11:10:34Z</vt:lpwstr>
  </property>
  <property fmtid="{D5CDD505-2E9C-101B-9397-08002B2CF9AE}" pid="4" name="MSIP_Label_d958723a-5915-4af3-b4cd-4da9a9655e8a_Method">
    <vt:lpwstr>Standard</vt:lpwstr>
  </property>
  <property fmtid="{D5CDD505-2E9C-101B-9397-08002B2CF9AE}" pid="5" name="MSIP_Label_d958723a-5915-4af3-b4cd-4da9a9655e8a_Name">
    <vt:lpwstr>d958723a-5915-4af3-b4cd-4da9a9655e8a</vt:lpwstr>
  </property>
  <property fmtid="{D5CDD505-2E9C-101B-9397-08002B2CF9AE}" pid="6" name="MSIP_Label_d958723a-5915-4af3-b4cd-4da9a9655e8a_SiteId">
    <vt:lpwstr>bab5b22c-d82b-452e-9cad-04f9708f4bbd</vt:lpwstr>
  </property>
  <property fmtid="{D5CDD505-2E9C-101B-9397-08002B2CF9AE}" pid="7" name="MSIP_Label_d958723a-5915-4af3-b4cd-4da9a9655e8a_ActionId">
    <vt:lpwstr>fd88fdd6-d63e-4119-8031-a263941c9311</vt:lpwstr>
  </property>
  <property fmtid="{D5CDD505-2E9C-101B-9397-08002B2CF9AE}" pid="8" name="MSIP_Label_d958723a-5915-4af3-b4cd-4da9a9655e8a_ContentBits">
    <vt:lpwstr>2</vt:lpwstr>
  </property>
  <property fmtid="{D5CDD505-2E9C-101B-9397-08002B2CF9AE}" pid="9" name="ClassificationContentMarkingFooterLocations">
    <vt:lpwstr>Tema de Office:8</vt:lpwstr>
  </property>
  <property fmtid="{D5CDD505-2E9C-101B-9397-08002B2CF9AE}" pid="10" name="ClassificationContentMarkingFooterText">
    <vt:lpwstr>Clasificación: Interna</vt:lpwstr>
  </property>
  <property fmtid="{D5CDD505-2E9C-101B-9397-08002B2CF9AE}" pid="11" name="ContentTypeId">
    <vt:lpwstr>0x01010079F345F68ED1A14EA4A57AC8862EF6E2</vt:lpwstr>
  </property>
</Properties>
</file>